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679" r:id="rId3"/>
    <p:sldMasterId id="2147483707" r:id="rId4"/>
    <p:sldMasterId id="2147483714" r:id="rId5"/>
  </p:sldMasterIdLst>
  <p:notesMasterIdLst>
    <p:notesMasterId r:id="rId156"/>
  </p:notesMasterIdLst>
  <p:handoutMasterIdLst>
    <p:handoutMasterId r:id="rId157"/>
  </p:handoutMasterIdLst>
  <p:sldIdLst>
    <p:sldId id="258" r:id="rId6"/>
    <p:sldId id="1257" r:id="rId7"/>
    <p:sldId id="1258" r:id="rId8"/>
    <p:sldId id="411" r:id="rId9"/>
    <p:sldId id="433" r:id="rId10"/>
    <p:sldId id="434" r:id="rId11"/>
    <p:sldId id="435" r:id="rId12"/>
    <p:sldId id="436" r:id="rId13"/>
    <p:sldId id="437" r:id="rId14"/>
    <p:sldId id="1261" r:id="rId15"/>
    <p:sldId id="439" r:id="rId16"/>
    <p:sldId id="440" r:id="rId17"/>
    <p:sldId id="838" r:id="rId18"/>
    <p:sldId id="622" r:id="rId19"/>
    <p:sldId id="623" r:id="rId20"/>
    <p:sldId id="624" r:id="rId21"/>
    <p:sldId id="625" r:id="rId22"/>
    <p:sldId id="851" r:id="rId23"/>
    <p:sldId id="829" r:id="rId24"/>
    <p:sldId id="1262" r:id="rId25"/>
    <p:sldId id="861" r:id="rId26"/>
    <p:sldId id="862" r:id="rId27"/>
    <p:sldId id="863" r:id="rId28"/>
    <p:sldId id="865" r:id="rId29"/>
    <p:sldId id="866" r:id="rId30"/>
    <p:sldId id="1263" r:id="rId31"/>
    <p:sldId id="869" r:id="rId32"/>
    <p:sldId id="870" r:id="rId33"/>
    <p:sldId id="871" r:id="rId34"/>
    <p:sldId id="872" r:id="rId35"/>
    <p:sldId id="873" r:id="rId36"/>
    <p:sldId id="874" r:id="rId37"/>
    <p:sldId id="875" r:id="rId38"/>
    <p:sldId id="876" r:id="rId39"/>
    <p:sldId id="877" r:id="rId40"/>
    <p:sldId id="878" r:id="rId41"/>
    <p:sldId id="879" r:id="rId42"/>
    <p:sldId id="880" r:id="rId43"/>
    <p:sldId id="886" r:id="rId44"/>
    <p:sldId id="895" r:id="rId45"/>
    <p:sldId id="889" r:id="rId46"/>
    <p:sldId id="893" r:id="rId47"/>
    <p:sldId id="259" r:id="rId48"/>
    <p:sldId id="900" r:id="rId49"/>
    <p:sldId id="302" r:id="rId50"/>
    <p:sldId id="320" r:id="rId51"/>
    <p:sldId id="327" r:id="rId52"/>
    <p:sldId id="331" r:id="rId53"/>
    <p:sldId id="332" r:id="rId54"/>
    <p:sldId id="319" r:id="rId55"/>
    <p:sldId id="908" r:id="rId56"/>
    <p:sldId id="909" r:id="rId57"/>
    <p:sldId id="910" r:id="rId58"/>
    <p:sldId id="318" r:id="rId59"/>
    <p:sldId id="911" r:id="rId60"/>
    <p:sldId id="912" r:id="rId61"/>
    <p:sldId id="913" r:id="rId62"/>
    <p:sldId id="914" r:id="rId63"/>
    <p:sldId id="915" r:id="rId64"/>
    <p:sldId id="916" r:id="rId65"/>
    <p:sldId id="271" r:id="rId66"/>
    <p:sldId id="891" r:id="rId67"/>
    <p:sldId id="892" r:id="rId68"/>
    <p:sldId id="1265" r:id="rId69"/>
    <p:sldId id="917" r:id="rId70"/>
    <p:sldId id="918" r:id="rId71"/>
    <p:sldId id="919" r:id="rId72"/>
    <p:sldId id="920" r:id="rId73"/>
    <p:sldId id="921" r:id="rId74"/>
    <p:sldId id="924" r:id="rId75"/>
    <p:sldId id="925" r:id="rId76"/>
    <p:sldId id="926" r:id="rId77"/>
    <p:sldId id="927" r:id="rId78"/>
    <p:sldId id="928" r:id="rId79"/>
    <p:sldId id="929" r:id="rId80"/>
    <p:sldId id="930" r:id="rId81"/>
    <p:sldId id="931" r:id="rId82"/>
    <p:sldId id="932" r:id="rId83"/>
    <p:sldId id="933" r:id="rId84"/>
    <p:sldId id="934" r:id="rId85"/>
    <p:sldId id="935" r:id="rId86"/>
    <p:sldId id="936" r:id="rId87"/>
    <p:sldId id="937" r:id="rId88"/>
    <p:sldId id="942" r:id="rId89"/>
    <p:sldId id="943" r:id="rId90"/>
    <p:sldId id="944" r:id="rId91"/>
    <p:sldId id="945" r:id="rId92"/>
    <p:sldId id="946" r:id="rId93"/>
    <p:sldId id="947" r:id="rId94"/>
    <p:sldId id="948" r:id="rId95"/>
    <p:sldId id="951" r:id="rId96"/>
    <p:sldId id="952" r:id="rId97"/>
    <p:sldId id="940" r:id="rId98"/>
    <p:sldId id="941" r:id="rId99"/>
    <p:sldId id="957" r:id="rId100"/>
    <p:sldId id="958" r:id="rId101"/>
    <p:sldId id="959" r:id="rId102"/>
    <p:sldId id="960" r:id="rId103"/>
    <p:sldId id="961" r:id="rId104"/>
    <p:sldId id="962" r:id="rId105"/>
    <p:sldId id="963" r:id="rId106"/>
    <p:sldId id="964" r:id="rId107"/>
    <p:sldId id="965" r:id="rId108"/>
    <p:sldId id="966" r:id="rId109"/>
    <p:sldId id="967" r:id="rId110"/>
    <p:sldId id="968" r:id="rId111"/>
    <p:sldId id="969" r:id="rId112"/>
    <p:sldId id="970" r:id="rId113"/>
    <p:sldId id="955" r:id="rId114"/>
    <p:sldId id="971" r:id="rId115"/>
    <p:sldId id="956" r:id="rId116"/>
    <p:sldId id="972" r:id="rId117"/>
    <p:sldId id="975" r:id="rId118"/>
    <p:sldId id="976" r:id="rId119"/>
    <p:sldId id="977" r:id="rId120"/>
    <p:sldId id="978" r:id="rId121"/>
    <p:sldId id="979" r:id="rId122"/>
    <p:sldId id="980" r:id="rId123"/>
    <p:sldId id="544" r:id="rId124"/>
    <p:sldId id="537" r:id="rId125"/>
    <p:sldId id="606" r:id="rId126"/>
    <p:sldId id="1266" r:id="rId127"/>
    <p:sldId id="260" r:id="rId128"/>
    <p:sldId id="515" r:id="rId129"/>
    <p:sldId id="516" r:id="rId130"/>
    <p:sldId id="519" r:id="rId131"/>
    <p:sldId id="542" r:id="rId132"/>
    <p:sldId id="543" r:id="rId133"/>
    <p:sldId id="526" r:id="rId134"/>
    <p:sldId id="527" r:id="rId135"/>
    <p:sldId id="528" r:id="rId136"/>
    <p:sldId id="529" r:id="rId137"/>
    <p:sldId id="530" r:id="rId138"/>
    <p:sldId id="531" r:id="rId139"/>
    <p:sldId id="532" r:id="rId140"/>
    <p:sldId id="547" r:id="rId141"/>
    <p:sldId id="541" r:id="rId142"/>
    <p:sldId id="609" r:id="rId143"/>
    <p:sldId id="546" r:id="rId144"/>
    <p:sldId id="611" r:id="rId145"/>
    <p:sldId id="564" r:id="rId146"/>
    <p:sldId id="571" r:id="rId147"/>
    <p:sldId id="599" r:id="rId148"/>
    <p:sldId id="612" r:id="rId149"/>
    <p:sldId id="610" r:id="rId150"/>
    <p:sldId id="615" r:id="rId151"/>
    <p:sldId id="617" r:id="rId152"/>
    <p:sldId id="616" r:id="rId153"/>
    <p:sldId id="618" r:id="rId154"/>
    <p:sldId id="1268"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CDFC5-B7C2-4FB5-86DD-82BA891E9E9B}" v="2" dt="2024-04-18T18:15:29.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4694"/>
  </p:normalViewPr>
  <p:slideViewPr>
    <p:cSldViewPr snapToGrid="0" showGuides="1">
      <p:cViewPr varScale="1">
        <p:scale>
          <a:sx n="154" d="100"/>
          <a:sy n="154" d="100"/>
        </p:scale>
        <p:origin x="1026"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2AD67459-F6B2-4EB7-BD08-89A77A9534CE}"/>
    <pc:docChg chg="undo custSel addSld delSld modSld">
      <pc:chgData name="Qu, Chengyi" userId="9f02c3db-5b00-4063-9ad4-7cdd84fdd2bb" providerId="ADAL" clId="{2AD67459-F6B2-4EB7-BD08-89A77A9534CE}" dt="2024-01-30T21:52:58.093" v="198" actId="20577"/>
      <pc:docMkLst>
        <pc:docMk/>
      </pc:docMkLst>
      <pc:sldChg chg="modSp mod">
        <pc:chgData name="Qu, Chengyi" userId="9f02c3db-5b00-4063-9ad4-7cdd84fdd2bb" providerId="ADAL" clId="{2AD67459-F6B2-4EB7-BD08-89A77A9534CE}" dt="2024-01-30T21:52:17.455" v="179" actId="20577"/>
        <pc:sldMkLst>
          <pc:docMk/>
          <pc:sldMk cId="0" sldId="256"/>
        </pc:sldMkLst>
        <pc:spChg chg="mod">
          <ac:chgData name="Qu, Chengyi" userId="9f02c3db-5b00-4063-9ad4-7cdd84fdd2bb" providerId="ADAL" clId="{2AD67459-F6B2-4EB7-BD08-89A77A9534CE}" dt="2024-01-30T21:52:17.455" v="179" actId="20577"/>
          <ac:spMkLst>
            <pc:docMk/>
            <pc:sldMk cId="0" sldId="256"/>
            <ac:spMk id="2" creationId="{00000000-0000-0000-0000-000000000000}"/>
          </ac:spMkLst>
        </pc:spChg>
      </pc:sldChg>
      <pc:sldChg chg="del">
        <pc:chgData name="Qu, Chengyi" userId="9f02c3db-5b00-4063-9ad4-7cdd84fdd2bb" providerId="ADAL" clId="{2AD67459-F6B2-4EB7-BD08-89A77A9534CE}" dt="2024-01-30T20:07:42.571" v="0" actId="47"/>
        <pc:sldMkLst>
          <pc:docMk/>
          <pc:sldMk cId="4285260508" sldId="272"/>
        </pc:sldMkLst>
      </pc:sldChg>
      <pc:sldChg chg="del">
        <pc:chgData name="Qu, Chengyi" userId="9f02c3db-5b00-4063-9ad4-7cdd84fdd2bb" providerId="ADAL" clId="{2AD67459-F6B2-4EB7-BD08-89A77A9534CE}" dt="2024-01-30T20:07:42.571" v="0" actId="47"/>
        <pc:sldMkLst>
          <pc:docMk/>
          <pc:sldMk cId="1026168530" sldId="274"/>
        </pc:sldMkLst>
      </pc:sldChg>
      <pc:sldChg chg="del">
        <pc:chgData name="Qu, Chengyi" userId="9f02c3db-5b00-4063-9ad4-7cdd84fdd2bb" providerId="ADAL" clId="{2AD67459-F6B2-4EB7-BD08-89A77A9534CE}" dt="2024-01-30T20:07:42.571" v="0" actId="47"/>
        <pc:sldMkLst>
          <pc:docMk/>
          <pc:sldMk cId="1305972062" sldId="275"/>
        </pc:sldMkLst>
      </pc:sldChg>
      <pc:sldChg chg="del">
        <pc:chgData name="Qu, Chengyi" userId="9f02c3db-5b00-4063-9ad4-7cdd84fdd2bb" providerId="ADAL" clId="{2AD67459-F6B2-4EB7-BD08-89A77A9534CE}" dt="2024-01-30T20:07:42.571" v="0" actId="47"/>
        <pc:sldMkLst>
          <pc:docMk/>
          <pc:sldMk cId="2242056526" sldId="276"/>
        </pc:sldMkLst>
      </pc:sldChg>
      <pc:sldChg chg="del">
        <pc:chgData name="Qu, Chengyi" userId="9f02c3db-5b00-4063-9ad4-7cdd84fdd2bb" providerId="ADAL" clId="{2AD67459-F6B2-4EB7-BD08-89A77A9534CE}" dt="2024-01-30T20:07:42.571" v="0" actId="47"/>
        <pc:sldMkLst>
          <pc:docMk/>
          <pc:sldMk cId="1552594960" sldId="279"/>
        </pc:sldMkLst>
      </pc:sldChg>
      <pc:sldChg chg="del">
        <pc:chgData name="Qu, Chengyi" userId="9f02c3db-5b00-4063-9ad4-7cdd84fdd2bb" providerId="ADAL" clId="{2AD67459-F6B2-4EB7-BD08-89A77A9534CE}" dt="2024-01-30T20:07:42.571" v="0" actId="47"/>
        <pc:sldMkLst>
          <pc:docMk/>
          <pc:sldMk cId="1989998856" sldId="280"/>
        </pc:sldMkLst>
      </pc:sldChg>
      <pc:sldChg chg="del">
        <pc:chgData name="Qu, Chengyi" userId="9f02c3db-5b00-4063-9ad4-7cdd84fdd2bb" providerId="ADAL" clId="{2AD67459-F6B2-4EB7-BD08-89A77A9534CE}" dt="2024-01-30T20:07:42.571" v="0" actId="47"/>
        <pc:sldMkLst>
          <pc:docMk/>
          <pc:sldMk cId="2246992091" sldId="281"/>
        </pc:sldMkLst>
      </pc:sldChg>
      <pc:sldChg chg="del">
        <pc:chgData name="Qu, Chengyi" userId="9f02c3db-5b00-4063-9ad4-7cdd84fdd2bb" providerId="ADAL" clId="{2AD67459-F6B2-4EB7-BD08-89A77A9534CE}" dt="2024-01-30T20:07:42.571" v="0" actId="47"/>
        <pc:sldMkLst>
          <pc:docMk/>
          <pc:sldMk cId="2387288212" sldId="305"/>
        </pc:sldMkLst>
      </pc:sldChg>
      <pc:sldChg chg="del">
        <pc:chgData name="Qu, Chengyi" userId="9f02c3db-5b00-4063-9ad4-7cdd84fdd2bb" providerId="ADAL" clId="{2AD67459-F6B2-4EB7-BD08-89A77A9534CE}" dt="2024-01-30T20:07:42.571" v="0" actId="47"/>
        <pc:sldMkLst>
          <pc:docMk/>
          <pc:sldMk cId="3887296429" sldId="306"/>
        </pc:sldMkLst>
      </pc:sldChg>
      <pc:sldChg chg="add">
        <pc:chgData name="Qu, Chengyi" userId="9f02c3db-5b00-4063-9ad4-7cdd84fdd2bb" providerId="ADAL" clId="{2AD67459-F6B2-4EB7-BD08-89A77A9534CE}" dt="2024-01-30T20:10:32.734" v="1"/>
        <pc:sldMkLst>
          <pc:docMk/>
          <pc:sldMk cId="4266121674" sldId="310"/>
        </pc:sldMkLst>
      </pc:sldChg>
      <pc:sldChg chg="modSp add mod">
        <pc:chgData name="Qu, Chengyi" userId="9f02c3db-5b00-4063-9ad4-7cdd84fdd2bb" providerId="ADAL" clId="{2AD67459-F6B2-4EB7-BD08-89A77A9534CE}" dt="2024-01-30T20:10:32.921" v="3" actId="27636"/>
        <pc:sldMkLst>
          <pc:docMk/>
          <pc:sldMk cId="397340874" sldId="311"/>
        </pc:sldMkLst>
        <pc:spChg chg="mod">
          <ac:chgData name="Qu, Chengyi" userId="9f02c3db-5b00-4063-9ad4-7cdd84fdd2bb" providerId="ADAL" clId="{2AD67459-F6B2-4EB7-BD08-89A77A9534CE}" dt="2024-01-30T20:10:32.921" v="3" actId="27636"/>
          <ac:spMkLst>
            <pc:docMk/>
            <pc:sldMk cId="397340874" sldId="311"/>
            <ac:spMk id="3" creationId="{00000000-0000-0000-0000-000000000000}"/>
          </ac:spMkLst>
        </pc:spChg>
      </pc:sldChg>
      <pc:sldChg chg="modSp add mod">
        <pc:chgData name="Qu, Chengyi" userId="9f02c3db-5b00-4063-9ad4-7cdd84fdd2bb" providerId="ADAL" clId="{2AD67459-F6B2-4EB7-BD08-89A77A9534CE}" dt="2024-01-30T20:10:32.896" v="2" actId="27636"/>
        <pc:sldMkLst>
          <pc:docMk/>
          <pc:sldMk cId="1891869304" sldId="312"/>
        </pc:sldMkLst>
        <pc:spChg chg="mod">
          <ac:chgData name="Qu, Chengyi" userId="9f02c3db-5b00-4063-9ad4-7cdd84fdd2bb" providerId="ADAL" clId="{2AD67459-F6B2-4EB7-BD08-89A77A9534CE}" dt="2024-01-30T20:10:32.896" v="2" actId="27636"/>
          <ac:spMkLst>
            <pc:docMk/>
            <pc:sldMk cId="1891869304" sldId="312"/>
            <ac:spMk id="3" creationId="{00000000-0000-0000-0000-000000000000}"/>
          </ac:spMkLst>
        </pc:spChg>
      </pc:sldChg>
      <pc:sldChg chg="modSp add mod">
        <pc:chgData name="Qu, Chengyi" userId="9f02c3db-5b00-4063-9ad4-7cdd84fdd2bb" providerId="ADAL" clId="{2AD67459-F6B2-4EB7-BD08-89A77A9534CE}" dt="2024-01-30T20:17:11.845" v="12" actId="1076"/>
        <pc:sldMkLst>
          <pc:docMk/>
          <pc:sldMk cId="2140572250" sldId="313"/>
        </pc:sldMkLst>
        <pc:spChg chg="mod">
          <ac:chgData name="Qu, Chengyi" userId="9f02c3db-5b00-4063-9ad4-7cdd84fdd2bb" providerId="ADAL" clId="{2AD67459-F6B2-4EB7-BD08-89A77A9534CE}" dt="2024-01-30T20:11:29.726" v="5" actId="27636"/>
          <ac:spMkLst>
            <pc:docMk/>
            <pc:sldMk cId="2140572250" sldId="313"/>
            <ac:spMk id="3" creationId="{00000000-0000-0000-0000-000000000000}"/>
          </ac:spMkLst>
        </pc:spChg>
        <pc:picChg chg="mod">
          <ac:chgData name="Qu, Chengyi" userId="9f02c3db-5b00-4063-9ad4-7cdd84fdd2bb" providerId="ADAL" clId="{2AD67459-F6B2-4EB7-BD08-89A77A9534CE}" dt="2024-01-30T20:17:11.845" v="12" actId="1076"/>
          <ac:picMkLst>
            <pc:docMk/>
            <pc:sldMk cId="2140572250" sldId="313"/>
            <ac:picMk id="5" creationId="{1891EB98-1A32-B543-A827-9521C65D55EA}"/>
          </ac:picMkLst>
        </pc:picChg>
      </pc:sldChg>
      <pc:sldChg chg="modSp add del mod">
        <pc:chgData name="Qu, Chengyi" userId="9f02c3db-5b00-4063-9ad4-7cdd84fdd2bb" providerId="ADAL" clId="{2AD67459-F6B2-4EB7-BD08-89A77A9534CE}" dt="2024-01-30T20:17:18.068" v="13" actId="47"/>
        <pc:sldMkLst>
          <pc:docMk/>
          <pc:sldMk cId="4049178258" sldId="314"/>
        </pc:sldMkLst>
        <pc:spChg chg="mod">
          <ac:chgData name="Qu, Chengyi" userId="9f02c3db-5b00-4063-9ad4-7cdd84fdd2bb" providerId="ADAL" clId="{2AD67459-F6B2-4EB7-BD08-89A77A9534CE}" dt="2024-01-30T20:12:43.274" v="7" actId="27636"/>
          <ac:spMkLst>
            <pc:docMk/>
            <pc:sldMk cId="4049178258" sldId="314"/>
            <ac:spMk id="3" creationId="{00000000-0000-0000-0000-000000000000}"/>
          </ac:spMkLst>
        </pc:spChg>
      </pc:sldChg>
      <pc:sldChg chg="modSp add mod">
        <pc:chgData name="Qu, Chengyi" userId="9f02c3db-5b00-4063-9ad4-7cdd84fdd2bb" providerId="ADAL" clId="{2AD67459-F6B2-4EB7-BD08-89A77A9534CE}" dt="2024-01-30T20:12:43.317" v="8" actId="27636"/>
        <pc:sldMkLst>
          <pc:docMk/>
          <pc:sldMk cId="2771919027" sldId="315"/>
        </pc:sldMkLst>
        <pc:spChg chg="mod">
          <ac:chgData name="Qu, Chengyi" userId="9f02c3db-5b00-4063-9ad4-7cdd84fdd2bb" providerId="ADAL" clId="{2AD67459-F6B2-4EB7-BD08-89A77A9534CE}" dt="2024-01-30T20:12:43.317" v="8" actId="27636"/>
          <ac:spMkLst>
            <pc:docMk/>
            <pc:sldMk cId="2771919027" sldId="315"/>
            <ac:spMk id="3" creationId="{00000000-0000-0000-0000-000000000000}"/>
          </ac:spMkLst>
        </pc:spChg>
      </pc:sldChg>
      <pc:sldChg chg="add del">
        <pc:chgData name="Qu, Chengyi" userId="9f02c3db-5b00-4063-9ad4-7cdd84fdd2bb" providerId="ADAL" clId="{2AD67459-F6B2-4EB7-BD08-89A77A9534CE}" dt="2024-01-30T20:17:20.382" v="14" actId="47"/>
        <pc:sldMkLst>
          <pc:docMk/>
          <pc:sldMk cId="4017082117" sldId="316"/>
        </pc:sldMkLst>
      </pc:sldChg>
      <pc:sldChg chg="modSp add mod modClrScheme chgLayout">
        <pc:chgData name="Qu, Chengyi" userId="9f02c3db-5b00-4063-9ad4-7cdd84fdd2bb" providerId="ADAL" clId="{2AD67459-F6B2-4EB7-BD08-89A77A9534CE}" dt="2024-01-30T20:17:54.972" v="22" actId="1076"/>
        <pc:sldMkLst>
          <pc:docMk/>
          <pc:sldMk cId="2610447627" sldId="317"/>
        </pc:sldMkLst>
        <pc:spChg chg="mod ord">
          <ac:chgData name="Qu, Chengyi" userId="9f02c3db-5b00-4063-9ad4-7cdd84fdd2bb" providerId="ADAL" clId="{2AD67459-F6B2-4EB7-BD08-89A77A9534CE}" dt="2024-01-30T20:17:27.853" v="15" actId="700"/>
          <ac:spMkLst>
            <pc:docMk/>
            <pc:sldMk cId="2610447627" sldId="317"/>
            <ac:spMk id="2" creationId="{00000000-0000-0000-0000-000000000000}"/>
          </ac:spMkLst>
        </pc:spChg>
        <pc:spChg chg="mod ord">
          <ac:chgData name="Qu, Chengyi" userId="9f02c3db-5b00-4063-9ad4-7cdd84fdd2bb" providerId="ADAL" clId="{2AD67459-F6B2-4EB7-BD08-89A77A9534CE}" dt="2024-01-30T20:17:38.412" v="18" actId="1076"/>
          <ac:spMkLst>
            <pc:docMk/>
            <pc:sldMk cId="2610447627" sldId="317"/>
            <ac:spMk id="3" creationId="{00000000-0000-0000-0000-000000000000}"/>
          </ac:spMkLst>
        </pc:spChg>
        <pc:spChg chg="mod">
          <ac:chgData name="Qu, Chengyi" userId="9f02c3db-5b00-4063-9ad4-7cdd84fdd2bb" providerId="ADAL" clId="{2AD67459-F6B2-4EB7-BD08-89A77A9534CE}" dt="2024-01-30T20:17:50.139" v="21" actId="1076"/>
          <ac:spMkLst>
            <pc:docMk/>
            <pc:sldMk cId="2610447627" sldId="317"/>
            <ac:spMk id="7" creationId="{6E5BA340-E074-0642-898A-08CF1DD2D49F}"/>
          </ac:spMkLst>
        </pc:spChg>
        <pc:spChg chg="mod">
          <ac:chgData name="Qu, Chengyi" userId="9f02c3db-5b00-4063-9ad4-7cdd84fdd2bb" providerId="ADAL" clId="{2AD67459-F6B2-4EB7-BD08-89A77A9534CE}" dt="2024-01-30T20:17:44.702" v="19" actId="1076"/>
          <ac:spMkLst>
            <pc:docMk/>
            <pc:sldMk cId="2610447627" sldId="317"/>
            <ac:spMk id="8" creationId="{3DD17798-FABC-DF4C-B840-B6DC87E4F649}"/>
          </ac:spMkLst>
        </pc:spChg>
        <pc:spChg chg="mod">
          <ac:chgData name="Qu, Chengyi" userId="9f02c3db-5b00-4063-9ad4-7cdd84fdd2bb" providerId="ADAL" clId="{2AD67459-F6B2-4EB7-BD08-89A77A9534CE}" dt="2024-01-30T20:17:54.972" v="22" actId="1076"/>
          <ac:spMkLst>
            <pc:docMk/>
            <pc:sldMk cId="2610447627" sldId="317"/>
            <ac:spMk id="9" creationId="{F0669F60-FBA1-EC4E-88D4-FFB03CD60703}"/>
          </ac:spMkLst>
        </pc:spChg>
        <pc:picChg chg="mod">
          <ac:chgData name="Qu, Chengyi" userId="9f02c3db-5b00-4063-9ad4-7cdd84fdd2bb" providerId="ADAL" clId="{2AD67459-F6B2-4EB7-BD08-89A77A9534CE}" dt="2024-01-30T20:17:46.494" v="20" actId="1076"/>
          <ac:picMkLst>
            <pc:docMk/>
            <pc:sldMk cId="2610447627" sldId="317"/>
            <ac:picMk id="5" creationId="{0CC46B82-7758-EF41-A4ED-12D15D9D4B51}"/>
          </ac:picMkLst>
        </pc:picChg>
      </pc:sldChg>
      <pc:sldChg chg="modSp add mod">
        <pc:chgData name="Qu, Chengyi" userId="9f02c3db-5b00-4063-9ad4-7cdd84fdd2bb" providerId="ADAL" clId="{2AD67459-F6B2-4EB7-BD08-89A77A9534CE}" dt="2024-01-30T20:24:01.196" v="24" actId="403"/>
        <pc:sldMkLst>
          <pc:docMk/>
          <pc:sldMk cId="1554699303" sldId="318"/>
        </pc:sldMkLst>
        <pc:spChg chg="mod">
          <ac:chgData name="Qu, Chengyi" userId="9f02c3db-5b00-4063-9ad4-7cdd84fdd2bb" providerId="ADAL" clId="{2AD67459-F6B2-4EB7-BD08-89A77A9534CE}" dt="2024-01-30T20:24:01.196" v="24" actId="403"/>
          <ac:spMkLst>
            <pc:docMk/>
            <pc:sldMk cId="1554699303" sldId="318"/>
            <ac:spMk id="2" creationId="{00000000-0000-0000-0000-000000000000}"/>
          </ac:spMkLst>
        </pc:spChg>
        <pc:spChg chg="mod">
          <ac:chgData name="Qu, Chengyi" userId="9f02c3db-5b00-4063-9ad4-7cdd84fdd2bb" providerId="ADAL" clId="{2AD67459-F6B2-4EB7-BD08-89A77A9534CE}" dt="2024-01-30T20:12:43.341" v="10" actId="27636"/>
          <ac:spMkLst>
            <pc:docMk/>
            <pc:sldMk cId="1554699303" sldId="318"/>
            <ac:spMk id="3" creationId="{00000000-0000-0000-0000-000000000000}"/>
          </ac:spMkLst>
        </pc:spChg>
      </pc:sldChg>
      <pc:sldChg chg="modSp add mod">
        <pc:chgData name="Qu, Chengyi" userId="9f02c3db-5b00-4063-9ad4-7cdd84fdd2bb" providerId="ADAL" clId="{2AD67459-F6B2-4EB7-BD08-89A77A9534CE}" dt="2024-01-30T20:12:43.356" v="11" actId="27636"/>
        <pc:sldMkLst>
          <pc:docMk/>
          <pc:sldMk cId="4261292706" sldId="319"/>
        </pc:sldMkLst>
        <pc:spChg chg="mod">
          <ac:chgData name="Qu, Chengyi" userId="9f02c3db-5b00-4063-9ad4-7cdd84fdd2bb" providerId="ADAL" clId="{2AD67459-F6B2-4EB7-BD08-89A77A9534CE}" dt="2024-01-30T20:12:43.356" v="11" actId="27636"/>
          <ac:spMkLst>
            <pc:docMk/>
            <pc:sldMk cId="4261292706" sldId="319"/>
            <ac:spMk id="3" creationId="{00000000-0000-0000-0000-000000000000}"/>
          </ac:spMkLst>
        </pc:spChg>
      </pc:sldChg>
      <pc:sldChg chg="modSp add mod">
        <pc:chgData name="Qu, Chengyi" userId="9f02c3db-5b00-4063-9ad4-7cdd84fdd2bb" providerId="ADAL" clId="{2AD67459-F6B2-4EB7-BD08-89A77A9534CE}" dt="2024-01-30T21:07:46.277" v="121" actId="113"/>
        <pc:sldMkLst>
          <pc:docMk/>
          <pc:sldMk cId="4160575002" sldId="321"/>
        </pc:sldMkLst>
        <pc:spChg chg="mod">
          <ac:chgData name="Qu, Chengyi" userId="9f02c3db-5b00-4063-9ad4-7cdd84fdd2bb" providerId="ADAL" clId="{2AD67459-F6B2-4EB7-BD08-89A77A9534CE}" dt="2024-01-30T21:07:46.277" v="121" actId="113"/>
          <ac:spMkLst>
            <pc:docMk/>
            <pc:sldMk cId="4160575002" sldId="321"/>
            <ac:spMk id="2" creationId="{00000000-0000-0000-0000-000000000000}"/>
          </ac:spMkLst>
        </pc:spChg>
      </pc:sldChg>
      <pc:sldChg chg="modSp add mod">
        <pc:chgData name="Qu, Chengyi" userId="9f02c3db-5b00-4063-9ad4-7cdd84fdd2bb" providerId="ADAL" clId="{2AD67459-F6B2-4EB7-BD08-89A77A9534CE}" dt="2024-01-30T21:47:14.427" v="126" actId="113"/>
        <pc:sldMkLst>
          <pc:docMk/>
          <pc:sldMk cId="2042401734" sldId="322"/>
        </pc:sldMkLst>
        <pc:spChg chg="mod">
          <ac:chgData name="Qu, Chengyi" userId="9f02c3db-5b00-4063-9ad4-7cdd84fdd2bb" providerId="ADAL" clId="{2AD67459-F6B2-4EB7-BD08-89A77A9534CE}" dt="2024-01-30T21:47:14.427" v="126" actId="113"/>
          <ac:spMkLst>
            <pc:docMk/>
            <pc:sldMk cId="2042401734" sldId="322"/>
            <ac:spMk id="2" creationId="{00000000-0000-0000-0000-000000000000}"/>
          </ac:spMkLst>
        </pc:spChg>
        <pc:spChg chg="mod">
          <ac:chgData name="Qu, Chengyi" userId="9f02c3db-5b00-4063-9ad4-7cdd84fdd2bb" providerId="ADAL" clId="{2AD67459-F6B2-4EB7-BD08-89A77A9534CE}" dt="2024-01-30T21:10:27.754" v="123" actId="27636"/>
          <ac:spMkLst>
            <pc:docMk/>
            <pc:sldMk cId="2042401734" sldId="322"/>
            <ac:spMk id="3" creationId="{00000000-0000-0000-0000-000000000000}"/>
          </ac:spMkLst>
        </pc:spChg>
      </pc:sldChg>
      <pc:sldChg chg="modSp add mod">
        <pc:chgData name="Qu, Chengyi" userId="9f02c3db-5b00-4063-9ad4-7cdd84fdd2bb" providerId="ADAL" clId="{2AD67459-F6B2-4EB7-BD08-89A77A9534CE}" dt="2024-01-30T21:47:22.124" v="132" actId="113"/>
        <pc:sldMkLst>
          <pc:docMk/>
          <pc:sldMk cId="29790647" sldId="323"/>
        </pc:sldMkLst>
        <pc:spChg chg="mod">
          <ac:chgData name="Qu, Chengyi" userId="9f02c3db-5b00-4063-9ad4-7cdd84fdd2bb" providerId="ADAL" clId="{2AD67459-F6B2-4EB7-BD08-89A77A9534CE}" dt="2024-01-30T21:47:22.124" v="132" actId="113"/>
          <ac:spMkLst>
            <pc:docMk/>
            <pc:sldMk cId="29790647" sldId="323"/>
            <ac:spMk id="2" creationId="{00000000-0000-0000-0000-000000000000}"/>
          </ac:spMkLst>
        </pc:spChg>
      </pc:sldChg>
      <pc:sldChg chg="modSp add mod">
        <pc:chgData name="Qu, Chengyi" userId="9f02c3db-5b00-4063-9ad4-7cdd84fdd2bb" providerId="ADAL" clId="{2AD67459-F6B2-4EB7-BD08-89A77A9534CE}" dt="2024-01-30T21:47:18.372" v="129" actId="113"/>
        <pc:sldMkLst>
          <pc:docMk/>
          <pc:sldMk cId="3123380444" sldId="324"/>
        </pc:sldMkLst>
        <pc:spChg chg="mod">
          <ac:chgData name="Qu, Chengyi" userId="9f02c3db-5b00-4063-9ad4-7cdd84fdd2bb" providerId="ADAL" clId="{2AD67459-F6B2-4EB7-BD08-89A77A9534CE}" dt="2024-01-30T21:47:18.372" v="129" actId="113"/>
          <ac:spMkLst>
            <pc:docMk/>
            <pc:sldMk cId="3123380444" sldId="324"/>
            <ac:spMk id="2" creationId="{00000000-0000-0000-0000-000000000000}"/>
          </ac:spMkLst>
        </pc:spChg>
      </pc:sldChg>
      <pc:sldChg chg="modSp add mod">
        <pc:chgData name="Qu, Chengyi" userId="9f02c3db-5b00-4063-9ad4-7cdd84fdd2bb" providerId="ADAL" clId="{2AD67459-F6B2-4EB7-BD08-89A77A9534CE}" dt="2024-01-30T21:47:27.153" v="135" actId="113"/>
        <pc:sldMkLst>
          <pc:docMk/>
          <pc:sldMk cId="1014335648" sldId="325"/>
        </pc:sldMkLst>
        <pc:spChg chg="mod">
          <ac:chgData name="Qu, Chengyi" userId="9f02c3db-5b00-4063-9ad4-7cdd84fdd2bb" providerId="ADAL" clId="{2AD67459-F6B2-4EB7-BD08-89A77A9534CE}" dt="2024-01-30T21:47:27.153" v="135" actId="113"/>
          <ac:spMkLst>
            <pc:docMk/>
            <pc:sldMk cId="1014335648" sldId="325"/>
            <ac:spMk id="2" creationId="{00000000-0000-0000-0000-000000000000}"/>
          </ac:spMkLst>
        </pc:spChg>
      </pc:sldChg>
      <pc:sldChg chg="add del">
        <pc:chgData name="Qu, Chengyi" userId="9f02c3db-5b00-4063-9ad4-7cdd84fdd2bb" providerId="ADAL" clId="{2AD67459-F6B2-4EB7-BD08-89A77A9534CE}" dt="2024-01-30T20:46:03.667" v="26"/>
        <pc:sldMkLst>
          <pc:docMk/>
          <pc:sldMk cId="0" sldId="329"/>
        </pc:sldMkLst>
      </pc:sldChg>
      <pc:sldChg chg="del">
        <pc:chgData name="Qu, Chengyi" userId="9f02c3db-5b00-4063-9ad4-7cdd84fdd2bb" providerId="ADAL" clId="{2AD67459-F6B2-4EB7-BD08-89A77A9534CE}" dt="2024-01-30T20:49:47.305" v="48"/>
        <pc:sldMkLst>
          <pc:docMk/>
          <pc:sldMk cId="0" sldId="337"/>
        </pc:sldMkLst>
      </pc:sldChg>
      <pc:sldChg chg="del">
        <pc:chgData name="Qu, Chengyi" userId="9f02c3db-5b00-4063-9ad4-7cdd84fdd2bb" providerId="ADAL" clId="{2AD67459-F6B2-4EB7-BD08-89A77A9534CE}" dt="2024-01-30T20:07:42.571" v="0" actId="47"/>
        <pc:sldMkLst>
          <pc:docMk/>
          <pc:sldMk cId="1987998376" sldId="964"/>
        </pc:sldMkLst>
      </pc:sldChg>
      <pc:sldChg chg="del">
        <pc:chgData name="Qu, Chengyi" userId="9f02c3db-5b00-4063-9ad4-7cdd84fdd2bb" providerId="ADAL" clId="{2AD67459-F6B2-4EB7-BD08-89A77A9534CE}" dt="2024-01-30T20:07:42.571" v="0" actId="47"/>
        <pc:sldMkLst>
          <pc:docMk/>
          <pc:sldMk cId="81497876" sldId="965"/>
        </pc:sldMkLst>
      </pc:sldChg>
      <pc:sldChg chg="del">
        <pc:chgData name="Qu, Chengyi" userId="9f02c3db-5b00-4063-9ad4-7cdd84fdd2bb" providerId="ADAL" clId="{2AD67459-F6B2-4EB7-BD08-89A77A9534CE}" dt="2024-01-30T20:07:42.571" v="0" actId="47"/>
        <pc:sldMkLst>
          <pc:docMk/>
          <pc:sldMk cId="1391119021" sldId="966"/>
        </pc:sldMkLst>
      </pc:sldChg>
      <pc:sldChg chg="del">
        <pc:chgData name="Qu, Chengyi" userId="9f02c3db-5b00-4063-9ad4-7cdd84fdd2bb" providerId="ADAL" clId="{2AD67459-F6B2-4EB7-BD08-89A77A9534CE}" dt="2024-01-30T20:07:42.571" v="0" actId="47"/>
        <pc:sldMkLst>
          <pc:docMk/>
          <pc:sldMk cId="438849163" sldId="967"/>
        </pc:sldMkLst>
      </pc:sldChg>
      <pc:sldChg chg="del">
        <pc:chgData name="Qu, Chengyi" userId="9f02c3db-5b00-4063-9ad4-7cdd84fdd2bb" providerId="ADAL" clId="{2AD67459-F6B2-4EB7-BD08-89A77A9534CE}" dt="2024-01-30T20:07:42.571" v="0" actId="47"/>
        <pc:sldMkLst>
          <pc:docMk/>
          <pc:sldMk cId="3951012725" sldId="968"/>
        </pc:sldMkLst>
      </pc:sldChg>
      <pc:sldChg chg="del">
        <pc:chgData name="Qu, Chengyi" userId="9f02c3db-5b00-4063-9ad4-7cdd84fdd2bb" providerId="ADAL" clId="{2AD67459-F6B2-4EB7-BD08-89A77A9534CE}" dt="2024-01-30T20:07:42.571" v="0" actId="47"/>
        <pc:sldMkLst>
          <pc:docMk/>
          <pc:sldMk cId="233124414" sldId="1007"/>
        </pc:sldMkLst>
      </pc:sldChg>
      <pc:sldChg chg="del">
        <pc:chgData name="Qu, Chengyi" userId="9f02c3db-5b00-4063-9ad4-7cdd84fdd2bb" providerId="ADAL" clId="{2AD67459-F6B2-4EB7-BD08-89A77A9534CE}" dt="2024-01-30T20:07:42.571" v="0" actId="47"/>
        <pc:sldMkLst>
          <pc:docMk/>
          <pc:sldMk cId="2645911935" sldId="1083"/>
        </pc:sldMkLst>
      </pc:sldChg>
      <pc:sldChg chg="del">
        <pc:chgData name="Qu, Chengyi" userId="9f02c3db-5b00-4063-9ad4-7cdd84fdd2bb" providerId="ADAL" clId="{2AD67459-F6B2-4EB7-BD08-89A77A9534CE}" dt="2024-01-30T20:07:42.571" v="0" actId="47"/>
        <pc:sldMkLst>
          <pc:docMk/>
          <pc:sldMk cId="147584997" sldId="1084"/>
        </pc:sldMkLst>
      </pc:sldChg>
      <pc:sldChg chg="del">
        <pc:chgData name="Qu, Chengyi" userId="9f02c3db-5b00-4063-9ad4-7cdd84fdd2bb" providerId="ADAL" clId="{2AD67459-F6B2-4EB7-BD08-89A77A9534CE}" dt="2024-01-30T20:07:42.571" v="0" actId="47"/>
        <pc:sldMkLst>
          <pc:docMk/>
          <pc:sldMk cId="2680331947" sldId="1085"/>
        </pc:sldMkLst>
      </pc:sldChg>
      <pc:sldChg chg="del">
        <pc:chgData name="Qu, Chengyi" userId="9f02c3db-5b00-4063-9ad4-7cdd84fdd2bb" providerId="ADAL" clId="{2AD67459-F6B2-4EB7-BD08-89A77A9534CE}" dt="2024-01-30T20:07:42.571" v="0" actId="47"/>
        <pc:sldMkLst>
          <pc:docMk/>
          <pc:sldMk cId="2696498074" sldId="1086"/>
        </pc:sldMkLst>
      </pc:sldChg>
      <pc:sldChg chg="del">
        <pc:chgData name="Qu, Chengyi" userId="9f02c3db-5b00-4063-9ad4-7cdd84fdd2bb" providerId="ADAL" clId="{2AD67459-F6B2-4EB7-BD08-89A77A9534CE}" dt="2024-01-30T20:07:42.571" v="0" actId="47"/>
        <pc:sldMkLst>
          <pc:docMk/>
          <pc:sldMk cId="94232623" sldId="1257"/>
        </pc:sldMkLst>
      </pc:sldChg>
      <pc:sldChg chg="del">
        <pc:chgData name="Qu, Chengyi" userId="9f02c3db-5b00-4063-9ad4-7cdd84fdd2bb" providerId="ADAL" clId="{2AD67459-F6B2-4EB7-BD08-89A77A9534CE}" dt="2024-01-30T20:07:42.571" v="0" actId="47"/>
        <pc:sldMkLst>
          <pc:docMk/>
          <pc:sldMk cId="2434809446" sldId="1258"/>
        </pc:sldMkLst>
      </pc:sldChg>
      <pc:sldChg chg="del">
        <pc:chgData name="Qu, Chengyi" userId="9f02c3db-5b00-4063-9ad4-7cdd84fdd2bb" providerId="ADAL" clId="{2AD67459-F6B2-4EB7-BD08-89A77A9534CE}" dt="2024-01-30T20:07:42.571" v="0" actId="47"/>
        <pc:sldMkLst>
          <pc:docMk/>
          <pc:sldMk cId="2914323500" sldId="1259"/>
        </pc:sldMkLst>
      </pc:sldChg>
      <pc:sldChg chg="del">
        <pc:chgData name="Qu, Chengyi" userId="9f02c3db-5b00-4063-9ad4-7cdd84fdd2bb" providerId="ADAL" clId="{2AD67459-F6B2-4EB7-BD08-89A77A9534CE}" dt="2024-01-30T20:07:42.571" v="0" actId="47"/>
        <pc:sldMkLst>
          <pc:docMk/>
          <pc:sldMk cId="1876543634" sldId="1260"/>
        </pc:sldMkLst>
      </pc:sldChg>
      <pc:sldChg chg="del">
        <pc:chgData name="Qu, Chengyi" userId="9f02c3db-5b00-4063-9ad4-7cdd84fdd2bb" providerId="ADAL" clId="{2AD67459-F6B2-4EB7-BD08-89A77A9534CE}" dt="2024-01-30T20:07:42.571" v="0" actId="47"/>
        <pc:sldMkLst>
          <pc:docMk/>
          <pc:sldMk cId="2325914770" sldId="1261"/>
        </pc:sldMkLst>
      </pc:sldChg>
      <pc:sldChg chg="addSp delSp modSp add mod">
        <pc:chgData name="Qu, Chengyi" userId="9f02c3db-5b00-4063-9ad4-7cdd84fdd2bb" providerId="ADAL" clId="{2AD67459-F6B2-4EB7-BD08-89A77A9534CE}" dt="2024-01-30T20:47:30.088" v="47" actId="207"/>
        <pc:sldMkLst>
          <pc:docMk/>
          <pc:sldMk cId="2288592048" sldId="1269"/>
        </pc:sldMkLst>
        <pc:spChg chg="mod">
          <ac:chgData name="Qu, Chengyi" userId="9f02c3db-5b00-4063-9ad4-7cdd84fdd2bb" providerId="ADAL" clId="{2AD67459-F6B2-4EB7-BD08-89A77A9534CE}" dt="2024-01-30T20:47:02.577" v="33" actId="20577"/>
          <ac:spMkLst>
            <pc:docMk/>
            <pc:sldMk cId="2288592048" sldId="1269"/>
            <ac:spMk id="2" creationId="{00000000-0000-0000-0000-000000000000}"/>
          </ac:spMkLst>
        </pc:spChg>
        <pc:spChg chg="del">
          <ac:chgData name="Qu, Chengyi" userId="9f02c3db-5b00-4063-9ad4-7cdd84fdd2bb" providerId="ADAL" clId="{2AD67459-F6B2-4EB7-BD08-89A77A9534CE}" dt="2024-01-30T20:47:11.174" v="34" actId="478"/>
          <ac:spMkLst>
            <pc:docMk/>
            <pc:sldMk cId="2288592048" sldId="1269"/>
            <ac:spMk id="3" creationId="{00000000-0000-0000-0000-000000000000}"/>
          </ac:spMkLst>
        </pc:spChg>
        <pc:spChg chg="add del mod">
          <ac:chgData name="Qu, Chengyi" userId="9f02c3db-5b00-4063-9ad4-7cdd84fdd2bb" providerId="ADAL" clId="{2AD67459-F6B2-4EB7-BD08-89A77A9534CE}" dt="2024-01-30T20:47:16.260" v="36" actId="478"/>
          <ac:spMkLst>
            <pc:docMk/>
            <pc:sldMk cId="2288592048" sldId="1269"/>
            <ac:spMk id="7" creationId="{6204F888-306F-6184-DBDC-F4FC4AA3F8DF}"/>
          </ac:spMkLst>
        </pc:spChg>
        <pc:spChg chg="add mod">
          <ac:chgData name="Qu, Chengyi" userId="9f02c3db-5b00-4063-9ad4-7cdd84fdd2bb" providerId="ADAL" clId="{2AD67459-F6B2-4EB7-BD08-89A77A9534CE}" dt="2024-01-30T20:47:30.088" v="47" actId="207"/>
          <ac:spMkLst>
            <pc:docMk/>
            <pc:sldMk cId="2288592048" sldId="1269"/>
            <ac:spMk id="10" creationId="{C00FDADC-1003-66E0-E130-9B6E5DC636D6}"/>
          </ac:spMkLst>
        </pc:spChg>
        <pc:picChg chg="del">
          <ac:chgData name="Qu, Chengyi" userId="9f02c3db-5b00-4063-9ad4-7cdd84fdd2bb" providerId="ADAL" clId="{2AD67459-F6B2-4EB7-BD08-89A77A9534CE}" dt="2024-01-30T20:47:14.024" v="35" actId="478"/>
          <ac:picMkLst>
            <pc:docMk/>
            <pc:sldMk cId="2288592048" sldId="1269"/>
            <ac:picMk id="6" creationId="{E4F5FF16-6599-8347-BC77-80DB5F4734CB}"/>
          </ac:picMkLst>
        </pc:picChg>
        <pc:picChg chg="add mod">
          <ac:chgData name="Qu, Chengyi" userId="9f02c3db-5b00-4063-9ad4-7cdd84fdd2bb" providerId="ADAL" clId="{2AD67459-F6B2-4EB7-BD08-89A77A9534CE}" dt="2024-01-30T20:47:18.594" v="38" actId="1076"/>
          <ac:picMkLst>
            <pc:docMk/>
            <pc:sldMk cId="2288592048" sldId="1269"/>
            <ac:picMk id="8" creationId="{96A77B63-486E-6AD5-35AE-6738D63F4AC1}"/>
          </ac:picMkLst>
        </pc:picChg>
      </pc:sldChg>
      <pc:sldChg chg="modSp new mod">
        <pc:chgData name="Qu, Chengyi" userId="9f02c3db-5b00-4063-9ad4-7cdd84fdd2bb" providerId="ADAL" clId="{2AD67459-F6B2-4EB7-BD08-89A77A9534CE}" dt="2024-01-30T21:04:21.904" v="117" actId="20577"/>
        <pc:sldMkLst>
          <pc:docMk/>
          <pc:sldMk cId="2843450976" sldId="1270"/>
        </pc:sldMkLst>
        <pc:spChg chg="mod">
          <ac:chgData name="Qu, Chengyi" userId="9f02c3db-5b00-4063-9ad4-7cdd84fdd2bb" providerId="ADAL" clId="{2AD67459-F6B2-4EB7-BD08-89A77A9534CE}" dt="2024-01-30T20:49:56.048" v="51"/>
          <ac:spMkLst>
            <pc:docMk/>
            <pc:sldMk cId="2843450976" sldId="1270"/>
            <ac:spMk id="2" creationId="{9554B2F6-621D-7692-B933-D00A11A697A6}"/>
          </ac:spMkLst>
        </pc:spChg>
        <pc:spChg chg="mod">
          <ac:chgData name="Qu, Chengyi" userId="9f02c3db-5b00-4063-9ad4-7cdd84fdd2bb" providerId="ADAL" clId="{2AD67459-F6B2-4EB7-BD08-89A77A9534CE}" dt="2024-01-30T21:04:21.904" v="117" actId="20577"/>
          <ac:spMkLst>
            <pc:docMk/>
            <pc:sldMk cId="2843450976" sldId="1270"/>
            <ac:spMk id="3" creationId="{43CAB13C-2FB3-3855-F862-88186CE1F6E1}"/>
          </ac:spMkLst>
        </pc:spChg>
      </pc:sldChg>
      <pc:sldChg chg="modSp new mod">
        <pc:chgData name="Qu, Chengyi" userId="9f02c3db-5b00-4063-9ad4-7cdd84fdd2bb" providerId="ADAL" clId="{2AD67459-F6B2-4EB7-BD08-89A77A9534CE}" dt="2024-01-30T20:59:39.501" v="116" actId="113"/>
        <pc:sldMkLst>
          <pc:docMk/>
          <pc:sldMk cId="566162244" sldId="1271"/>
        </pc:sldMkLst>
        <pc:spChg chg="mod">
          <ac:chgData name="Qu, Chengyi" userId="9f02c3db-5b00-4063-9ad4-7cdd84fdd2bb" providerId="ADAL" clId="{2AD67459-F6B2-4EB7-BD08-89A77A9534CE}" dt="2024-01-30T20:58:32.120" v="104" actId="20577"/>
          <ac:spMkLst>
            <pc:docMk/>
            <pc:sldMk cId="566162244" sldId="1271"/>
            <ac:spMk id="2" creationId="{CA1B2C24-433A-1522-6542-08806AD05634}"/>
          </ac:spMkLst>
        </pc:spChg>
        <pc:spChg chg="mod">
          <ac:chgData name="Qu, Chengyi" userId="9f02c3db-5b00-4063-9ad4-7cdd84fdd2bb" providerId="ADAL" clId="{2AD67459-F6B2-4EB7-BD08-89A77A9534CE}" dt="2024-01-30T20:59:39.501" v="116" actId="113"/>
          <ac:spMkLst>
            <pc:docMk/>
            <pc:sldMk cId="566162244" sldId="1271"/>
            <ac:spMk id="3" creationId="{315B3FCE-8047-F364-1237-E2C5CC4CF7CF}"/>
          </ac:spMkLst>
        </pc:spChg>
      </pc:sldChg>
      <pc:sldChg chg="modSp new mod">
        <pc:chgData name="Qu, Chengyi" userId="9f02c3db-5b00-4063-9ad4-7cdd84fdd2bb" providerId="ADAL" clId="{2AD67459-F6B2-4EB7-BD08-89A77A9534CE}" dt="2024-01-30T21:50:27.716" v="156" actId="20577"/>
        <pc:sldMkLst>
          <pc:docMk/>
          <pc:sldMk cId="605728639" sldId="1272"/>
        </pc:sldMkLst>
        <pc:spChg chg="mod">
          <ac:chgData name="Qu, Chengyi" userId="9f02c3db-5b00-4063-9ad4-7cdd84fdd2bb" providerId="ADAL" clId="{2AD67459-F6B2-4EB7-BD08-89A77A9534CE}" dt="2024-01-30T21:50:27.716" v="156" actId="20577"/>
          <ac:spMkLst>
            <pc:docMk/>
            <pc:sldMk cId="605728639" sldId="1272"/>
            <ac:spMk id="2" creationId="{310DA6C7-C8A2-3976-2C19-6E61B65CB541}"/>
          </ac:spMkLst>
        </pc:spChg>
        <pc:spChg chg="mod">
          <ac:chgData name="Qu, Chengyi" userId="9f02c3db-5b00-4063-9ad4-7cdd84fdd2bb" providerId="ADAL" clId="{2AD67459-F6B2-4EB7-BD08-89A77A9534CE}" dt="2024-01-30T21:50:17.134" v="138"/>
          <ac:spMkLst>
            <pc:docMk/>
            <pc:sldMk cId="605728639" sldId="1272"/>
            <ac:spMk id="3" creationId="{1E8164C8-40B2-FA77-992B-7304577E3BAC}"/>
          </ac:spMkLst>
        </pc:spChg>
      </pc:sldChg>
      <pc:sldChg chg="modSp new mod">
        <pc:chgData name="Qu, Chengyi" userId="9f02c3db-5b00-4063-9ad4-7cdd84fdd2bb" providerId="ADAL" clId="{2AD67459-F6B2-4EB7-BD08-89A77A9534CE}" dt="2024-01-30T21:52:58.093" v="198" actId="20577"/>
        <pc:sldMkLst>
          <pc:docMk/>
          <pc:sldMk cId="2574300258" sldId="1273"/>
        </pc:sldMkLst>
        <pc:spChg chg="mod">
          <ac:chgData name="Qu, Chengyi" userId="9f02c3db-5b00-4063-9ad4-7cdd84fdd2bb" providerId="ADAL" clId="{2AD67459-F6B2-4EB7-BD08-89A77A9534CE}" dt="2024-01-30T21:52:58.093" v="198" actId="20577"/>
          <ac:spMkLst>
            <pc:docMk/>
            <pc:sldMk cId="2574300258" sldId="1273"/>
            <ac:spMk id="2" creationId="{6E9AB026-BD63-3249-363B-1EE5585D5810}"/>
          </ac:spMkLst>
        </pc:spChg>
        <pc:spChg chg="mod">
          <ac:chgData name="Qu, Chengyi" userId="9f02c3db-5b00-4063-9ad4-7cdd84fdd2bb" providerId="ADAL" clId="{2AD67459-F6B2-4EB7-BD08-89A77A9534CE}" dt="2024-01-30T21:52:52.348" v="185" actId="2710"/>
          <ac:spMkLst>
            <pc:docMk/>
            <pc:sldMk cId="2574300258" sldId="1273"/>
            <ac:spMk id="3" creationId="{8F22CC4C-9236-491F-9375-1822AB01E294}"/>
          </ac:spMkLst>
        </pc:spChg>
      </pc:sldChg>
      <pc:sldMasterChg chg="delSldLayout">
        <pc:chgData name="Qu, Chengyi" userId="9f02c3db-5b00-4063-9ad4-7cdd84fdd2bb" providerId="ADAL" clId="{2AD67459-F6B2-4EB7-BD08-89A77A9534CE}" dt="2024-01-30T20:07:42.571" v="0" actId="47"/>
        <pc:sldMasterMkLst>
          <pc:docMk/>
          <pc:sldMasterMk cId="2807116942" sldId="2147483648"/>
        </pc:sldMasterMkLst>
        <pc:sldLayoutChg chg="del">
          <pc:chgData name="Qu, Chengyi" userId="9f02c3db-5b00-4063-9ad4-7cdd84fdd2bb" providerId="ADAL" clId="{2AD67459-F6B2-4EB7-BD08-89A77A9534CE}" dt="2024-01-30T20:07:42.571" v="0" actId="47"/>
          <pc:sldLayoutMkLst>
            <pc:docMk/>
            <pc:sldMasterMk cId="2807116942" sldId="2147483648"/>
            <pc:sldLayoutMk cId="2582956718" sldId="2147483662"/>
          </pc:sldLayoutMkLst>
        </pc:sldLayoutChg>
        <pc:sldLayoutChg chg="del">
          <pc:chgData name="Qu, Chengyi" userId="9f02c3db-5b00-4063-9ad4-7cdd84fdd2bb" providerId="ADAL" clId="{2AD67459-F6B2-4EB7-BD08-89A77A9534CE}" dt="2024-01-30T20:07:42.571" v="0" actId="47"/>
          <pc:sldLayoutMkLst>
            <pc:docMk/>
            <pc:sldMasterMk cId="2807116942" sldId="2147483648"/>
            <pc:sldLayoutMk cId="2960784913" sldId="2147483680"/>
          </pc:sldLayoutMkLst>
        </pc:sldLayoutChg>
      </pc:sldMasterChg>
    </pc:docChg>
  </pc:docChgLst>
  <pc:docChgLst>
    <pc:chgData name="Qu, Chengyi" userId="9f02c3db-5b00-4063-9ad4-7cdd84fdd2bb" providerId="ADAL" clId="{1F24A312-CE90-46DA-8B2A-8596C84ACAA4}"/>
    <pc:docChg chg="undo custSel addSld delSld modSld sldOrd">
      <pc:chgData name="Qu, Chengyi" userId="9f02c3db-5b00-4063-9ad4-7cdd84fdd2bb" providerId="ADAL" clId="{1F24A312-CE90-46DA-8B2A-8596C84ACAA4}" dt="2024-01-28T20:05:13.466" v="368" actId="20577"/>
      <pc:docMkLst>
        <pc:docMk/>
      </pc:docMkLst>
      <pc:sldChg chg="modSp add mod">
        <pc:chgData name="Qu, Chengyi" userId="9f02c3db-5b00-4063-9ad4-7cdd84fdd2bb" providerId="ADAL" clId="{1F24A312-CE90-46DA-8B2A-8596C84ACAA4}" dt="2024-01-28T20:05:13.466" v="368" actId="20577"/>
        <pc:sldMkLst>
          <pc:docMk/>
          <pc:sldMk cId="0" sldId="256"/>
        </pc:sldMkLst>
        <pc:spChg chg="mod">
          <ac:chgData name="Qu, Chengyi" userId="9f02c3db-5b00-4063-9ad4-7cdd84fdd2bb" providerId="ADAL" clId="{1F24A312-CE90-46DA-8B2A-8596C84ACAA4}" dt="2024-01-28T20:04:40.535" v="356" actId="20577"/>
          <ac:spMkLst>
            <pc:docMk/>
            <pc:sldMk cId="0" sldId="256"/>
            <ac:spMk id="2" creationId="{00000000-0000-0000-0000-000000000000}"/>
          </ac:spMkLst>
        </pc:spChg>
        <pc:spChg chg="mod">
          <ac:chgData name="Qu, Chengyi" userId="9f02c3db-5b00-4063-9ad4-7cdd84fdd2bb" providerId="ADAL" clId="{1F24A312-CE90-46DA-8B2A-8596C84ACAA4}" dt="2024-01-28T20:05:13.466" v="368" actId="20577"/>
          <ac:spMkLst>
            <pc:docMk/>
            <pc:sldMk cId="0" sldId="256"/>
            <ac:spMk id="3" creationId="{A87E1879-0069-B243-8147-9D593BC9507F}"/>
          </ac:spMkLst>
        </pc:spChg>
      </pc:sldChg>
      <pc:sldChg chg="del">
        <pc:chgData name="Qu, Chengyi" userId="9f02c3db-5b00-4063-9ad4-7cdd84fdd2bb" providerId="ADAL" clId="{1F24A312-CE90-46DA-8B2A-8596C84ACAA4}" dt="2024-01-27T02:55:56.805" v="0" actId="47"/>
        <pc:sldMkLst>
          <pc:docMk/>
          <pc:sldMk cId="1990146364" sldId="259"/>
        </pc:sldMkLst>
      </pc:sldChg>
      <pc:sldChg chg="del">
        <pc:chgData name="Qu, Chengyi" userId="9f02c3db-5b00-4063-9ad4-7cdd84fdd2bb" providerId="ADAL" clId="{1F24A312-CE90-46DA-8B2A-8596C84ACAA4}" dt="2024-01-27T02:55:56.805" v="0" actId="47"/>
        <pc:sldMkLst>
          <pc:docMk/>
          <pc:sldMk cId="4236835058" sldId="266"/>
        </pc:sldMkLst>
      </pc:sldChg>
      <pc:sldChg chg="del">
        <pc:chgData name="Qu, Chengyi" userId="9f02c3db-5b00-4063-9ad4-7cdd84fdd2bb" providerId="ADAL" clId="{1F24A312-CE90-46DA-8B2A-8596C84ACAA4}" dt="2024-01-27T02:55:56.805" v="0" actId="47"/>
        <pc:sldMkLst>
          <pc:docMk/>
          <pc:sldMk cId="2712866180" sldId="267"/>
        </pc:sldMkLst>
      </pc:sldChg>
      <pc:sldChg chg="del">
        <pc:chgData name="Qu, Chengyi" userId="9f02c3db-5b00-4063-9ad4-7cdd84fdd2bb" providerId="ADAL" clId="{1F24A312-CE90-46DA-8B2A-8596C84ACAA4}" dt="2024-01-27T02:55:56.805" v="0" actId="47"/>
        <pc:sldMkLst>
          <pc:docMk/>
          <pc:sldMk cId="1180261676" sldId="268"/>
        </pc:sldMkLst>
      </pc:sldChg>
      <pc:sldChg chg="add modNotes">
        <pc:chgData name="Qu, Chengyi" userId="9f02c3db-5b00-4063-9ad4-7cdd84fdd2bb" providerId="ADAL" clId="{1F24A312-CE90-46DA-8B2A-8596C84ACAA4}" dt="2024-01-28T02:48:57.700" v="29"/>
        <pc:sldMkLst>
          <pc:docMk/>
          <pc:sldMk cId="4285260508" sldId="272"/>
        </pc:sldMkLst>
      </pc:sldChg>
      <pc:sldChg chg="add modNotes">
        <pc:chgData name="Qu, Chengyi" userId="9f02c3db-5b00-4063-9ad4-7cdd84fdd2bb" providerId="ADAL" clId="{1F24A312-CE90-46DA-8B2A-8596C84ACAA4}" dt="2024-01-28T02:48:57.700" v="29"/>
        <pc:sldMkLst>
          <pc:docMk/>
          <pc:sldMk cId="1026168530" sldId="274"/>
        </pc:sldMkLst>
      </pc:sldChg>
      <pc:sldChg chg="add modNotesTx">
        <pc:chgData name="Qu, Chengyi" userId="9f02c3db-5b00-4063-9ad4-7cdd84fdd2bb" providerId="ADAL" clId="{1F24A312-CE90-46DA-8B2A-8596C84ACAA4}" dt="2024-01-28T01:38:20.927" v="6"/>
        <pc:sldMkLst>
          <pc:docMk/>
          <pc:sldMk cId="1305972062" sldId="275"/>
        </pc:sldMkLst>
      </pc:sldChg>
      <pc:sldChg chg="add modNotes">
        <pc:chgData name="Qu, Chengyi" userId="9f02c3db-5b00-4063-9ad4-7cdd84fdd2bb" providerId="ADAL" clId="{1F24A312-CE90-46DA-8B2A-8596C84ACAA4}" dt="2024-01-28T02:48:57.700" v="29"/>
        <pc:sldMkLst>
          <pc:docMk/>
          <pc:sldMk cId="2242056526" sldId="276"/>
        </pc:sldMkLst>
      </pc:sldChg>
      <pc:sldChg chg="modSp add mod">
        <pc:chgData name="Qu, Chengyi" userId="9f02c3db-5b00-4063-9ad4-7cdd84fdd2bb" providerId="ADAL" clId="{1F24A312-CE90-46DA-8B2A-8596C84ACAA4}" dt="2024-01-28T01:39:04.731" v="8" actId="14100"/>
        <pc:sldMkLst>
          <pc:docMk/>
          <pc:sldMk cId="1552594960" sldId="279"/>
        </pc:sldMkLst>
        <pc:spChg chg="mod">
          <ac:chgData name="Qu, Chengyi" userId="9f02c3db-5b00-4063-9ad4-7cdd84fdd2bb" providerId="ADAL" clId="{1F24A312-CE90-46DA-8B2A-8596C84ACAA4}" dt="2024-01-28T01:39:04.731" v="8" actId="14100"/>
          <ac:spMkLst>
            <pc:docMk/>
            <pc:sldMk cId="1552594960" sldId="279"/>
            <ac:spMk id="214" creationId="{00000000-0000-0000-0000-000000000000}"/>
          </ac:spMkLst>
        </pc:spChg>
      </pc:sldChg>
      <pc:sldChg chg="add modNotes">
        <pc:chgData name="Qu, Chengyi" userId="9f02c3db-5b00-4063-9ad4-7cdd84fdd2bb" providerId="ADAL" clId="{1F24A312-CE90-46DA-8B2A-8596C84ACAA4}" dt="2024-01-28T02:48:57.700" v="29"/>
        <pc:sldMkLst>
          <pc:docMk/>
          <pc:sldMk cId="1989998856" sldId="280"/>
        </pc:sldMkLst>
      </pc:sldChg>
      <pc:sldChg chg="addSp modSp add mod">
        <pc:chgData name="Qu, Chengyi" userId="9f02c3db-5b00-4063-9ad4-7cdd84fdd2bb" providerId="ADAL" clId="{1F24A312-CE90-46DA-8B2A-8596C84ACAA4}" dt="2024-01-28T01:48:33.608" v="26" actId="1076"/>
        <pc:sldMkLst>
          <pc:docMk/>
          <pc:sldMk cId="2246992091" sldId="281"/>
        </pc:sldMkLst>
        <pc:spChg chg="add mod">
          <ac:chgData name="Qu, Chengyi" userId="9f02c3db-5b00-4063-9ad4-7cdd84fdd2bb" providerId="ADAL" clId="{1F24A312-CE90-46DA-8B2A-8596C84ACAA4}" dt="2024-01-28T01:48:33.608" v="26" actId="1076"/>
          <ac:spMkLst>
            <pc:docMk/>
            <pc:sldMk cId="2246992091" sldId="281"/>
            <ac:spMk id="3" creationId="{B85A8256-A93A-6161-292C-51B2BF2C0141}"/>
          </ac:spMkLst>
        </pc:spChg>
        <pc:spChg chg="mod">
          <ac:chgData name="Qu, Chengyi" userId="9f02c3db-5b00-4063-9ad4-7cdd84fdd2bb" providerId="ADAL" clId="{1F24A312-CE90-46DA-8B2A-8596C84ACAA4}" dt="2024-01-28T01:48:00.137" v="10" actId="1076"/>
          <ac:spMkLst>
            <pc:docMk/>
            <pc:sldMk cId="2246992091" sldId="281"/>
            <ac:spMk id="227" creationId="{00000000-0000-0000-0000-000000000000}"/>
          </ac:spMkLst>
        </pc:spChg>
        <pc:picChg chg="mod">
          <ac:chgData name="Qu, Chengyi" userId="9f02c3db-5b00-4063-9ad4-7cdd84fdd2bb" providerId="ADAL" clId="{1F24A312-CE90-46DA-8B2A-8596C84ACAA4}" dt="2024-01-28T01:48:00.137" v="10" actId="1076"/>
          <ac:picMkLst>
            <pc:docMk/>
            <pc:sldMk cId="2246992091" sldId="281"/>
            <ac:picMk id="228" creationId="{00000000-0000-0000-0000-000000000000}"/>
          </ac:picMkLst>
        </pc:picChg>
      </pc:sldChg>
      <pc:sldChg chg="add del modNotes">
        <pc:chgData name="Qu, Chengyi" userId="9f02c3db-5b00-4063-9ad4-7cdd84fdd2bb" providerId="ADAL" clId="{1F24A312-CE90-46DA-8B2A-8596C84ACAA4}" dt="2024-01-28T03:32:53.811" v="315" actId="47"/>
        <pc:sldMkLst>
          <pc:docMk/>
          <pc:sldMk cId="1276839199" sldId="287"/>
        </pc:sldMkLst>
      </pc:sldChg>
      <pc:sldChg chg="add">
        <pc:chgData name="Qu, Chengyi" userId="9f02c3db-5b00-4063-9ad4-7cdd84fdd2bb" providerId="ADAL" clId="{1F24A312-CE90-46DA-8B2A-8596C84ACAA4}" dt="2024-01-28T03:17:44.957" v="290"/>
        <pc:sldMkLst>
          <pc:docMk/>
          <pc:sldMk cId="1350622502" sldId="302"/>
        </pc:sldMkLst>
      </pc:sldChg>
      <pc:sldChg chg="del">
        <pc:chgData name="Qu, Chengyi" userId="9f02c3db-5b00-4063-9ad4-7cdd84fdd2bb" providerId="ADAL" clId="{1F24A312-CE90-46DA-8B2A-8596C84ACAA4}" dt="2024-01-27T02:55:56.805" v="0" actId="47"/>
        <pc:sldMkLst>
          <pc:docMk/>
          <pc:sldMk cId="3696353953" sldId="303"/>
        </pc:sldMkLst>
      </pc:sldChg>
      <pc:sldChg chg="del">
        <pc:chgData name="Qu, Chengyi" userId="9f02c3db-5b00-4063-9ad4-7cdd84fdd2bb" providerId="ADAL" clId="{1F24A312-CE90-46DA-8B2A-8596C84ACAA4}" dt="2024-01-27T02:55:56.805" v="0" actId="47"/>
        <pc:sldMkLst>
          <pc:docMk/>
          <pc:sldMk cId="2713426596" sldId="304"/>
        </pc:sldMkLst>
      </pc:sldChg>
      <pc:sldChg chg="add del ord modNotes">
        <pc:chgData name="Qu, Chengyi" userId="9f02c3db-5b00-4063-9ad4-7cdd84fdd2bb" providerId="ADAL" clId="{1F24A312-CE90-46DA-8B2A-8596C84ACAA4}" dt="2024-01-28T02:53:16.825" v="262"/>
        <pc:sldMkLst>
          <pc:docMk/>
          <pc:sldMk cId="2387288212" sldId="305"/>
        </pc:sldMkLst>
      </pc:sldChg>
      <pc:sldChg chg="add del ord modNotes">
        <pc:chgData name="Qu, Chengyi" userId="9f02c3db-5b00-4063-9ad4-7cdd84fdd2bb" providerId="ADAL" clId="{1F24A312-CE90-46DA-8B2A-8596C84ACAA4}" dt="2024-01-28T02:53:16.825" v="262"/>
        <pc:sldMkLst>
          <pc:docMk/>
          <pc:sldMk cId="3887296429" sldId="306"/>
        </pc:sldMkLst>
      </pc:sldChg>
      <pc:sldChg chg="modSp add mod">
        <pc:chgData name="Qu, Chengyi" userId="9f02c3db-5b00-4063-9ad4-7cdd84fdd2bb" providerId="ADAL" clId="{1F24A312-CE90-46DA-8B2A-8596C84ACAA4}" dt="2024-01-28T03:36:39.075" v="327" actId="27636"/>
        <pc:sldMkLst>
          <pc:docMk/>
          <pc:sldMk cId="4081942817" sldId="309"/>
        </pc:sldMkLst>
        <pc:spChg chg="mod">
          <ac:chgData name="Qu, Chengyi" userId="9f02c3db-5b00-4063-9ad4-7cdd84fdd2bb" providerId="ADAL" clId="{1F24A312-CE90-46DA-8B2A-8596C84ACAA4}" dt="2024-01-28T03:36:39.075" v="327" actId="27636"/>
          <ac:spMkLst>
            <pc:docMk/>
            <pc:sldMk cId="4081942817" sldId="309"/>
            <ac:spMk id="3" creationId="{00000000-0000-0000-0000-000000000000}"/>
          </ac:spMkLst>
        </pc:spChg>
      </pc:sldChg>
      <pc:sldChg chg="add">
        <pc:chgData name="Qu, Chengyi" userId="9f02c3db-5b00-4063-9ad4-7cdd84fdd2bb" providerId="ADAL" clId="{1F24A312-CE90-46DA-8B2A-8596C84ACAA4}" dt="2024-01-28T03:29:43.463" v="291"/>
        <pc:sldMkLst>
          <pc:docMk/>
          <pc:sldMk cId="81497876" sldId="965"/>
        </pc:sldMkLst>
      </pc:sldChg>
      <pc:sldChg chg="add">
        <pc:chgData name="Qu, Chengyi" userId="9f02c3db-5b00-4063-9ad4-7cdd84fdd2bb" providerId="ADAL" clId="{1F24A312-CE90-46DA-8B2A-8596C84ACAA4}" dt="2024-01-28T03:29:43.463" v="291"/>
        <pc:sldMkLst>
          <pc:docMk/>
          <pc:sldMk cId="1391119021" sldId="966"/>
        </pc:sldMkLst>
      </pc:sldChg>
      <pc:sldChg chg="add">
        <pc:chgData name="Qu, Chengyi" userId="9f02c3db-5b00-4063-9ad4-7cdd84fdd2bb" providerId="ADAL" clId="{1F24A312-CE90-46DA-8B2A-8596C84ACAA4}" dt="2024-01-28T03:29:43.463" v="291"/>
        <pc:sldMkLst>
          <pc:docMk/>
          <pc:sldMk cId="438849163" sldId="967"/>
        </pc:sldMkLst>
      </pc:sldChg>
      <pc:sldChg chg="add">
        <pc:chgData name="Qu, Chengyi" userId="9f02c3db-5b00-4063-9ad4-7cdd84fdd2bb" providerId="ADAL" clId="{1F24A312-CE90-46DA-8B2A-8596C84ACAA4}" dt="2024-01-28T03:29:43.463" v="291"/>
        <pc:sldMkLst>
          <pc:docMk/>
          <pc:sldMk cId="3951012725" sldId="968"/>
        </pc:sldMkLst>
      </pc:sldChg>
      <pc:sldChg chg="add">
        <pc:chgData name="Qu, Chengyi" userId="9f02c3db-5b00-4063-9ad4-7cdd84fdd2bb" providerId="ADAL" clId="{1F24A312-CE90-46DA-8B2A-8596C84ACAA4}" dt="2024-01-28T03:29:43.463" v="291"/>
        <pc:sldMkLst>
          <pc:docMk/>
          <pc:sldMk cId="233124414" sldId="1007"/>
        </pc:sldMkLst>
      </pc:sldChg>
      <pc:sldChg chg="add">
        <pc:chgData name="Qu, Chengyi" userId="9f02c3db-5b00-4063-9ad4-7cdd84fdd2bb" providerId="ADAL" clId="{1F24A312-CE90-46DA-8B2A-8596C84ACAA4}" dt="2024-01-28T02:47:49.341" v="28"/>
        <pc:sldMkLst>
          <pc:docMk/>
          <pc:sldMk cId="2645911935" sldId="1083"/>
        </pc:sldMkLst>
      </pc:sldChg>
      <pc:sldChg chg="add">
        <pc:chgData name="Qu, Chengyi" userId="9f02c3db-5b00-4063-9ad4-7cdd84fdd2bb" providerId="ADAL" clId="{1F24A312-CE90-46DA-8B2A-8596C84ACAA4}" dt="2024-01-28T02:47:49.341" v="28"/>
        <pc:sldMkLst>
          <pc:docMk/>
          <pc:sldMk cId="147584997" sldId="1084"/>
        </pc:sldMkLst>
      </pc:sldChg>
      <pc:sldChg chg="add">
        <pc:chgData name="Qu, Chengyi" userId="9f02c3db-5b00-4063-9ad4-7cdd84fdd2bb" providerId="ADAL" clId="{1F24A312-CE90-46DA-8B2A-8596C84ACAA4}" dt="2024-01-28T02:47:49.341" v="28"/>
        <pc:sldMkLst>
          <pc:docMk/>
          <pc:sldMk cId="2680331947" sldId="1085"/>
        </pc:sldMkLst>
      </pc:sldChg>
      <pc:sldChg chg="add">
        <pc:chgData name="Qu, Chengyi" userId="9f02c3db-5b00-4063-9ad4-7cdd84fdd2bb" providerId="ADAL" clId="{1F24A312-CE90-46DA-8B2A-8596C84ACAA4}" dt="2024-01-28T02:47:49.341" v="28"/>
        <pc:sldMkLst>
          <pc:docMk/>
          <pc:sldMk cId="2696498074" sldId="1086"/>
        </pc:sldMkLst>
      </pc:sldChg>
      <pc:sldChg chg="modSp add mod">
        <pc:chgData name="Qu, Chengyi" userId="9f02c3db-5b00-4063-9ad4-7cdd84fdd2bb" providerId="ADAL" clId="{1F24A312-CE90-46DA-8B2A-8596C84ACAA4}" dt="2024-01-27T02:56:02.847" v="2" actId="207"/>
        <pc:sldMkLst>
          <pc:docMk/>
          <pc:sldMk cId="94232623" sldId="1257"/>
        </pc:sldMkLst>
        <pc:spChg chg="mod">
          <ac:chgData name="Qu, Chengyi" userId="9f02c3db-5b00-4063-9ad4-7cdd84fdd2bb" providerId="ADAL" clId="{1F24A312-CE90-46DA-8B2A-8596C84ACAA4}" dt="2024-01-27T02:56:02.847" v="2" actId="207"/>
          <ac:spMkLst>
            <pc:docMk/>
            <pc:sldMk cId="94232623" sldId="1257"/>
            <ac:spMk id="5" creationId="{9DA21398-CE95-4290-A860-E1477BCE3728}"/>
          </ac:spMkLst>
        </pc:spChg>
      </pc:sldChg>
      <pc:sldChg chg="modSp add mod">
        <pc:chgData name="Qu, Chengyi" userId="9f02c3db-5b00-4063-9ad4-7cdd84fdd2bb" providerId="ADAL" clId="{1F24A312-CE90-46DA-8B2A-8596C84ACAA4}" dt="2024-01-28T02:52:48.210" v="258" actId="2710"/>
        <pc:sldMkLst>
          <pc:docMk/>
          <pc:sldMk cId="2434809446" sldId="1258"/>
        </pc:sldMkLst>
        <pc:spChg chg="mod">
          <ac:chgData name="Qu, Chengyi" userId="9f02c3db-5b00-4063-9ad4-7cdd84fdd2bb" providerId="ADAL" clId="{1F24A312-CE90-46DA-8B2A-8596C84ACAA4}" dt="2024-01-28T02:52:48.210" v="258" actId="2710"/>
          <ac:spMkLst>
            <pc:docMk/>
            <pc:sldMk cId="2434809446" sldId="1258"/>
            <ac:spMk id="5" creationId="{9DA21398-CE95-4290-A860-E1477BCE3728}"/>
          </ac:spMkLst>
        </pc:spChg>
        <pc:spChg chg="mod">
          <ac:chgData name="Qu, Chengyi" userId="9f02c3db-5b00-4063-9ad4-7cdd84fdd2bb" providerId="ADAL" clId="{1F24A312-CE90-46DA-8B2A-8596C84ACAA4}" dt="2024-01-28T02:49:07.325" v="33" actId="20577"/>
          <ac:spMkLst>
            <pc:docMk/>
            <pc:sldMk cId="2434809446" sldId="1258"/>
            <ac:spMk id="7" creationId="{71758D06-223B-4ABB-B038-E5907DC0A6EF}"/>
          </ac:spMkLst>
        </pc:spChg>
      </pc:sldChg>
      <pc:sldChg chg="modSp add mod">
        <pc:chgData name="Qu, Chengyi" userId="9f02c3db-5b00-4063-9ad4-7cdd84fdd2bb" providerId="ADAL" clId="{1F24A312-CE90-46DA-8B2A-8596C84ACAA4}" dt="2024-01-28T02:53:05.701" v="260" actId="207"/>
        <pc:sldMkLst>
          <pc:docMk/>
          <pc:sldMk cId="2914323500" sldId="1259"/>
        </pc:sldMkLst>
        <pc:spChg chg="mod">
          <ac:chgData name="Qu, Chengyi" userId="9f02c3db-5b00-4063-9ad4-7cdd84fdd2bb" providerId="ADAL" clId="{1F24A312-CE90-46DA-8B2A-8596C84ACAA4}" dt="2024-01-28T02:53:05.701" v="260" actId="207"/>
          <ac:spMkLst>
            <pc:docMk/>
            <pc:sldMk cId="2914323500" sldId="1259"/>
            <ac:spMk id="5" creationId="{9DA21398-CE95-4290-A860-E1477BCE3728}"/>
          </ac:spMkLst>
        </pc:spChg>
      </pc:sldChg>
      <pc:sldChg chg="modSp add mod">
        <pc:chgData name="Qu, Chengyi" userId="9f02c3db-5b00-4063-9ad4-7cdd84fdd2bb" providerId="ADAL" clId="{1F24A312-CE90-46DA-8B2A-8596C84ACAA4}" dt="2024-01-28T02:53:44.994" v="264" actId="207"/>
        <pc:sldMkLst>
          <pc:docMk/>
          <pc:sldMk cId="1876543634" sldId="1260"/>
        </pc:sldMkLst>
        <pc:spChg chg="mod">
          <ac:chgData name="Qu, Chengyi" userId="9f02c3db-5b00-4063-9ad4-7cdd84fdd2bb" providerId="ADAL" clId="{1F24A312-CE90-46DA-8B2A-8596C84ACAA4}" dt="2024-01-28T02:53:44.994" v="264" actId="207"/>
          <ac:spMkLst>
            <pc:docMk/>
            <pc:sldMk cId="1876543634" sldId="1260"/>
            <ac:spMk id="5" creationId="{9DA21398-CE95-4290-A860-E1477BCE3728}"/>
          </ac:spMkLst>
        </pc:spChg>
      </pc:sldChg>
      <pc:sldChg chg="modSp add mod">
        <pc:chgData name="Qu, Chengyi" userId="9f02c3db-5b00-4063-9ad4-7cdd84fdd2bb" providerId="ADAL" clId="{1F24A312-CE90-46DA-8B2A-8596C84ACAA4}" dt="2024-01-28T03:32:49.253" v="314" actId="207"/>
        <pc:sldMkLst>
          <pc:docMk/>
          <pc:sldMk cId="2325914770" sldId="1261"/>
        </pc:sldMkLst>
        <pc:spChg chg="mod">
          <ac:chgData name="Qu, Chengyi" userId="9f02c3db-5b00-4063-9ad4-7cdd84fdd2bb" providerId="ADAL" clId="{1F24A312-CE90-46DA-8B2A-8596C84ACAA4}" dt="2024-01-28T03:32:49.253" v="314" actId="207"/>
          <ac:spMkLst>
            <pc:docMk/>
            <pc:sldMk cId="2325914770" sldId="1261"/>
            <ac:spMk id="5" creationId="{9DA21398-CE95-4290-A860-E1477BCE3728}"/>
          </ac:spMkLst>
        </pc:spChg>
      </pc:sldChg>
      <pc:sldChg chg="modSp add mod">
        <pc:chgData name="Qu, Chengyi" userId="9f02c3db-5b00-4063-9ad4-7cdd84fdd2bb" providerId="ADAL" clId="{1F24A312-CE90-46DA-8B2A-8596C84ACAA4}" dt="2024-01-28T03:15:48.889" v="268" actId="113"/>
        <pc:sldMkLst>
          <pc:docMk/>
          <pc:sldMk cId="2651535271" sldId="1262"/>
        </pc:sldMkLst>
        <pc:spChg chg="mod">
          <ac:chgData name="Qu, Chengyi" userId="9f02c3db-5b00-4063-9ad4-7cdd84fdd2bb" providerId="ADAL" clId="{1F24A312-CE90-46DA-8B2A-8596C84ACAA4}" dt="2024-01-28T03:15:48.889" v="268" actId="113"/>
          <ac:spMkLst>
            <pc:docMk/>
            <pc:sldMk cId="2651535271" sldId="1262"/>
            <ac:spMk id="274" creationId="{00000000-0000-0000-0000-000000000000}"/>
          </ac:spMkLst>
        </pc:spChg>
      </pc:sldChg>
      <pc:sldChg chg="modSp new mod">
        <pc:chgData name="Qu, Chengyi" userId="9f02c3db-5b00-4063-9ad4-7cdd84fdd2bb" providerId="ADAL" clId="{1F24A312-CE90-46DA-8B2A-8596C84ACAA4}" dt="2024-01-28T03:17:18.461" v="289" actId="20577"/>
        <pc:sldMkLst>
          <pc:docMk/>
          <pc:sldMk cId="3767743320" sldId="1263"/>
        </pc:sldMkLst>
        <pc:spChg chg="mod">
          <ac:chgData name="Qu, Chengyi" userId="9f02c3db-5b00-4063-9ad4-7cdd84fdd2bb" providerId="ADAL" clId="{1F24A312-CE90-46DA-8B2A-8596C84ACAA4}" dt="2024-01-28T03:17:18.461" v="289" actId="20577"/>
          <ac:spMkLst>
            <pc:docMk/>
            <pc:sldMk cId="3767743320" sldId="1263"/>
            <ac:spMk id="2" creationId="{01C87344-55E9-24E7-31DA-B04672DB361F}"/>
          </ac:spMkLst>
        </pc:spChg>
        <pc:spChg chg="mod">
          <ac:chgData name="Qu, Chengyi" userId="9f02c3db-5b00-4063-9ad4-7cdd84fdd2bb" providerId="ADAL" clId="{1F24A312-CE90-46DA-8B2A-8596C84ACAA4}" dt="2024-01-28T03:16:40.479" v="278" actId="404"/>
          <ac:spMkLst>
            <pc:docMk/>
            <pc:sldMk cId="3767743320" sldId="1263"/>
            <ac:spMk id="3" creationId="{262E3AE0-AC79-47E2-B90F-7BA787B89392}"/>
          </ac:spMkLst>
        </pc:spChg>
      </pc:sldChg>
      <pc:sldChg chg="modSp new mod ord">
        <pc:chgData name="Qu, Chengyi" userId="9f02c3db-5b00-4063-9ad4-7cdd84fdd2bb" providerId="ADAL" clId="{1F24A312-CE90-46DA-8B2A-8596C84ACAA4}" dt="2024-01-28T03:37:09.258" v="339" actId="20577"/>
        <pc:sldMkLst>
          <pc:docMk/>
          <pc:sldMk cId="327016494" sldId="1264"/>
        </pc:sldMkLst>
        <pc:spChg chg="mod">
          <ac:chgData name="Qu, Chengyi" userId="9f02c3db-5b00-4063-9ad4-7cdd84fdd2bb" providerId="ADAL" clId="{1F24A312-CE90-46DA-8B2A-8596C84ACAA4}" dt="2024-01-28T03:37:09.258" v="339" actId="20577"/>
          <ac:spMkLst>
            <pc:docMk/>
            <pc:sldMk cId="327016494" sldId="1264"/>
            <ac:spMk id="2" creationId="{ECE74D88-3EEC-068F-BDCE-F1303DB16A08}"/>
          </ac:spMkLst>
        </pc:spChg>
        <pc:spChg chg="mod">
          <ac:chgData name="Qu, Chengyi" userId="9f02c3db-5b00-4063-9ad4-7cdd84fdd2bb" providerId="ADAL" clId="{1F24A312-CE90-46DA-8B2A-8596C84ACAA4}" dt="2024-01-28T03:32:01.662" v="311"/>
          <ac:spMkLst>
            <pc:docMk/>
            <pc:sldMk cId="327016494" sldId="1264"/>
            <ac:spMk id="3" creationId="{583AE478-E229-78E2-E617-360E26894986}"/>
          </ac:spMkLst>
        </pc:spChg>
      </pc:sldChg>
      <pc:sldChg chg="modSp add mod">
        <pc:chgData name="Qu, Chengyi" userId="9f02c3db-5b00-4063-9ad4-7cdd84fdd2bb" providerId="ADAL" clId="{1F24A312-CE90-46DA-8B2A-8596C84ACAA4}" dt="2024-01-28T03:33:14.604" v="317" actId="207"/>
        <pc:sldMkLst>
          <pc:docMk/>
          <pc:sldMk cId="3507344199" sldId="1265"/>
        </pc:sldMkLst>
        <pc:spChg chg="mod">
          <ac:chgData name="Qu, Chengyi" userId="9f02c3db-5b00-4063-9ad4-7cdd84fdd2bb" providerId="ADAL" clId="{1F24A312-CE90-46DA-8B2A-8596C84ACAA4}" dt="2024-01-28T03:33:14.604" v="317" actId="207"/>
          <ac:spMkLst>
            <pc:docMk/>
            <pc:sldMk cId="3507344199" sldId="1265"/>
            <ac:spMk id="5" creationId="{9DA21398-CE95-4290-A860-E1477BCE3728}"/>
          </ac:spMkLst>
        </pc:spChg>
      </pc:sldChg>
      <pc:sldChg chg="modSp add mod">
        <pc:chgData name="Qu, Chengyi" userId="9f02c3db-5b00-4063-9ad4-7cdd84fdd2bb" providerId="ADAL" clId="{1F24A312-CE90-46DA-8B2A-8596C84ACAA4}" dt="2024-01-28T03:33:05.562" v="316" actId="207"/>
        <pc:sldMkLst>
          <pc:docMk/>
          <pc:sldMk cId="1835531626" sldId="1266"/>
        </pc:sldMkLst>
        <pc:spChg chg="mod">
          <ac:chgData name="Qu, Chengyi" userId="9f02c3db-5b00-4063-9ad4-7cdd84fdd2bb" providerId="ADAL" clId="{1F24A312-CE90-46DA-8B2A-8596C84ACAA4}" dt="2024-01-28T03:33:05.562" v="316" actId="207"/>
          <ac:spMkLst>
            <pc:docMk/>
            <pc:sldMk cId="1835531626" sldId="1266"/>
            <ac:spMk id="5" creationId="{9DA21398-CE95-4290-A860-E1477BCE3728}"/>
          </ac:spMkLst>
        </pc:spChg>
      </pc:sldChg>
      <pc:sldChg chg="del">
        <pc:chgData name="Qu, Chengyi" userId="9f02c3db-5b00-4063-9ad4-7cdd84fdd2bb" providerId="ADAL" clId="{1F24A312-CE90-46DA-8B2A-8596C84ACAA4}" dt="2024-01-27T02:55:56.805" v="0" actId="47"/>
        <pc:sldMkLst>
          <pc:docMk/>
          <pc:sldMk cId="2793842598" sldId="1267"/>
        </pc:sldMkLst>
      </pc:sldChg>
      <pc:sldChg chg="addSp delSp modSp new mod">
        <pc:chgData name="Qu, Chengyi" userId="9f02c3db-5b00-4063-9ad4-7cdd84fdd2bb" providerId="ADAL" clId="{1F24A312-CE90-46DA-8B2A-8596C84ACAA4}" dt="2024-01-28T03:34:03.662" v="325" actId="1076"/>
        <pc:sldMkLst>
          <pc:docMk/>
          <pc:sldMk cId="2897299916" sldId="1267"/>
        </pc:sldMkLst>
        <pc:spChg chg="mod">
          <ac:chgData name="Qu, Chengyi" userId="9f02c3db-5b00-4063-9ad4-7cdd84fdd2bb" providerId="ADAL" clId="{1F24A312-CE90-46DA-8B2A-8596C84ACAA4}" dt="2024-01-28T03:33:36.916" v="320"/>
          <ac:spMkLst>
            <pc:docMk/>
            <pc:sldMk cId="2897299916" sldId="1267"/>
            <ac:spMk id="2" creationId="{5D0A61D3-653E-A27F-B357-9D2EE1A5DF5B}"/>
          </ac:spMkLst>
        </pc:spChg>
        <pc:spChg chg="del">
          <ac:chgData name="Qu, Chengyi" userId="9f02c3db-5b00-4063-9ad4-7cdd84fdd2bb" providerId="ADAL" clId="{1F24A312-CE90-46DA-8B2A-8596C84ACAA4}" dt="2024-01-28T03:33:58.743" v="323" actId="478"/>
          <ac:spMkLst>
            <pc:docMk/>
            <pc:sldMk cId="2897299916" sldId="1267"/>
            <ac:spMk id="3" creationId="{98F8A052-32C2-3045-2EFC-4AE9621D62D7}"/>
          </ac:spMkLst>
        </pc:spChg>
        <pc:spChg chg="add mod">
          <ac:chgData name="Qu, Chengyi" userId="9f02c3db-5b00-4063-9ad4-7cdd84fdd2bb" providerId="ADAL" clId="{1F24A312-CE90-46DA-8B2A-8596C84ACAA4}" dt="2024-01-28T03:33:54.480" v="322"/>
          <ac:spMkLst>
            <pc:docMk/>
            <pc:sldMk cId="2897299916" sldId="1267"/>
            <ac:spMk id="5" creationId="{69BCE0BC-4E0C-3618-E4F9-4648122FFD3E}"/>
          </ac:spMkLst>
        </pc:spChg>
        <pc:spChg chg="add mod">
          <ac:chgData name="Qu, Chengyi" userId="9f02c3db-5b00-4063-9ad4-7cdd84fdd2bb" providerId="ADAL" clId="{1F24A312-CE90-46DA-8B2A-8596C84ACAA4}" dt="2024-01-28T03:34:03.662" v="325" actId="1076"/>
          <ac:spMkLst>
            <pc:docMk/>
            <pc:sldMk cId="2897299916" sldId="1267"/>
            <ac:spMk id="7" creationId="{E316107D-B15F-C985-D53D-7BD59E01028F}"/>
          </ac:spMkLst>
        </pc:spChg>
        <pc:picChg chg="add mod">
          <ac:chgData name="Qu, Chengyi" userId="9f02c3db-5b00-4063-9ad4-7cdd84fdd2bb" providerId="ADAL" clId="{1F24A312-CE90-46DA-8B2A-8596C84ACAA4}" dt="2024-01-28T03:33:53.239" v="321"/>
          <ac:picMkLst>
            <pc:docMk/>
            <pc:sldMk cId="2897299916" sldId="1267"/>
            <ac:picMk id="6" creationId="{3A21638C-D0BA-A97B-69BB-EE8B60A62319}"/>
          </ac:picMkLst>
        </pc:picChg>
        <pc:picChg chg="add mod">
          <ac:chgData name="Qu, Chengyi" userId="9f02c3db-5b00-4063-9ad4-7cdd84fdd2bb" providerId="ADAL" clId="{1F24A312-CE90-46DA-8B2A-8596C84ACAA4}" dt="2024-01-28T03:34:03.662" v="325" actId="1076"/>
          <ac:picMkLst>
            <pc:docMk/>
            <pc:sldMk cId="2897299916" sldId="1267"/>
            <ac:picMk id="8" creationId="{059B2B41-6818-336D-644B-5CFF05215E54}"/>
          </ac:picMkLst>
        </pc:picChg>
      </pc:sldChg>
      <pc:sldChg chg="addSp delSp modSp add mod">
        <pc:chgData name="Qu, Chengyi" userId="9f02c3db-5b00-4063-9ad4-7cdd84fdd2bb" providerId="ADAL" clId="{1F24A312-CE90-46DA-8B2A-8596C84ACAA4}" dt="2024-01-28T03:42:09.247" v="354" actId="20577"/>
        <pc:sldMkLst>
          <pc:docMk/>
          <pc:sldMk cId="730941134" sldId="1268"/>
        </pc:sldMkLst>
        <pc:spChg chg="mod">
          <ac:chgData name="Qu, Chengyi" userId="9f02c3db-5b00-4063-9ad4-7cdd84fdd2bb" providerId="ADAL" clId="{1F24A312-CE90-46DA-8B2A-8596C84ACAA4}" dt="2024-01-28T03:42:09.247" v="354" actId="20577"/>
          <ac:spMkLst>
            <pc:docMk/>
            <pc:sldMk cId="730941134" sldId="1268"/>
            <ac:spMk id="7" creationId="{E316107D-B15F-C985-D53D-7BD59E01028F}"/>
          </ac:spMkLst>
        </pc:spChg>
        <pc:picChg chg="del">
          <ac:chgData name="Qu, Chengyi" userId="9f02c3db-5b00-4063-9ad4-7cdd84fdd2bb" providerId="ADAL" clId="{1F24A312-CE90-46DA-8B2A-8596C84ACAA4}" dt="2024-01-28T03:41:29.798" v="345" actId="478"/>
          <ac:picMkLst>
            <pc:docMk/>
            <pc:sldMk cId="730941134" sldId="1268"/>
            <ac:picMk id="8" creationId="{059B2B41-6818-336D-644B-5CFF05215E54}"/>
          </ac:picMkLst>
        </pc:picChg>
        <pc:picChg chg="add del mod">
          <ac:chgData name="Qu, Chengyi" userId="9f02c3db-5b00-4063-9ad4-7cdd84fdd2bb" providerId="ADAL" clId="{1F24A312-CE90-46DA-8B2A-8596C84ACAA4}" dt="2024-01-28T03:41:59.950" v="350" actId="478"/>
          <ac:picMkLst>
            <pc:docMk/>
            <pc:sldMk cId="730941134" sldId="1268"/>
            <ac:picMk id="1026" creationId="{17139BFD-127D-A006-BE10-4A9025C2795A}"/>
          </ac:picMkLst>
        </pc:picChg>
        <pc:picChg chg="add mod">
          <ac:chgData name="Qu, Chengyi" userId="9f02c3db-5b00-4063-9ad4-7cdd84fdd2bb" providerId="ADAL" clId="{1F24A312-CE90-46DA-8B2A-8596C84ACAA4}" dt="2024-01-28T03:42:02.781" v="352" actId="1076"/>
          <ac:picMkLst>
            <pc:docMk/>
            <pc:sldMk cId="730941134" sldId="1268"/>
            <ac:picMk id="1028" creationId="{272D6529-D90C-DDA1-559F-D5E092C24A4A}"/>
          </ac:picMkLst>
        </pc:picChg>
      </pc:sldChg>
      <pc:sldChg chg="del">
        <pc:chgData name="Qu, Chengyi" userId="9f02c3db-5b00-4063-9ad4-7cdd84fdd2bb" providerId="ADAL" clId="{1F24A312-CE90-46DA-8B2A-8596C84ACAA4}" dt="2024-01-27T02:55:56.805" v="0" actId="47"/>
        <pc:sldMkLst>
          <pc:docMk/>
          <pc:sldMk cId="3532468293" sldId="1268"/>
        </pc:sldMkLst>
      </pc:sldChg>
      <pc:sldChg chg="del">
        <pc:chgData name="Qu, Chengyi" userId="9f02c3db-5b00-4063-9ad4-7cdd84fdd2bb" providerId="ADAL" clId="{1F24A312-CE90-46DA-8B2A-8596C84ACAA4}" dt="2024-01-27T02:55:56.805" v="0" actId="47"/>
        <pc:sldMkLst>
          <pc:docMk/>
          <pc:sldMk cId="912014593" sldId="1269"/>
        </pc:sldMkLst>
      </pc:sldChg>
      <pc:sldChg chg="del">
        <pc:chgData name="Qu, Chengyi" userId="9f02c3db-5b00-4063-9ad4-7cdd84fdd2bb" providerId="ADAL" clId="{1F24A312-CE90-46DA-8B2A-8596C84ACAA4}" dt="2024-01-27T02:55:56.805" v="0" actId="47"/>
        <pc:sldMkLst>
          <pc:docMk/>
          <pc:sldMk cId="3645425597" sldId="1270"/>
        </pc:sldMkLst>
      </pc:sldChg>
      <pc:sldChg chg="del">
        <pc:chgData name="Qu, Chengyi" userId="9f02c3db-5b00-4063-9ad4-7cdd84fdd2bb" providerId="ADAL" clId="{1F24A312-CE90-46DA-8B2A-8596C84ACAA4}" dt="2024-01-27T02:55:56.805" v="0" actId="47"/>
        <pc:sldMkLst>
          <pc:docMk/>
          <pc:sldMk cId="1358948776" sldId="1271"/>
        </pc:sldMkLst>
      </pc:sldChg>
      <pc:sldChg chg="del">
        <pc:chgData name="Qu, Chengyi" userId="9f02c3db-5b00-4063-9ad4-7cdd84fdd2bb" providerId="ADAL" clId="{1F24A312-CE90-46DA-8B2A-8596C84ACAA4}" dt="2024-01-27T02:55:56.805" v="0" actId="47"/>
        <pc:sldMkLst>
          <pc:docMk/>
          <pc:sldMk cId="1825207080" sldId="1272"/>
        </pc:sldMkLst>
      </pc:sldChg>
      <pc:sldChg chg="del">
        <pc:chgData name="Qu, Chengyi" userId="9f02c3db-5b00-4063-9ad4-7cdd84fdd2bb" providerId="ADAL" clId="{1F24A312-CE90-46DA-8B2A-8596C84ACAA4}" dt="2024-01-27T02:55:56.805" v="0" actId="47"/>
        <pc:sldMkLst>
          <pc:docMk/>
          <pc:sldMk cId="1950225687" sldId="1273"/>
        </pc:sldMkLst>
      </pc:sldChg>
      <pc:sldMasterChg chg="delSldLayout">
        <pc:chgData name="Qu, Chengyi" userId="9f02c3db-5b00-4063-9ad4-7cdd84fdd2bb" providerId="ADAL" clId="{1F24A312-CE90-46DA-8B2A-8596C84ACAA4}" dt="2024-01-27T02:55:56.805" v="0" actId="47"/>
        <pc:sldMasterMkLst>
          <pc:docMk/>
          <pc:sldMasterMk cId="2807116942" sldId="2147483648"/>
        </pc:sldMasterMkLst>
        <pc:sldLayoutChg chg="del">
          <pc:chgData name="Qu, Chengyi" userId="9f02c3db-5b00-4063-9ad4-7cdd84fdd2bb" providerId="ADAL" clId="{1F24A312-CE90-46DA-8B2A-8596C84ACAA4}" dt="2024-01-27T02:55:56.805" v="0" actId="47"/>
          <pc:sldLayoutMkLst>
            <pc:docMk/>
            <pc:sldMasterMk cId="2807116942" sldId="2147483648"/>
            <pc:sldLayoutMk cId="1509607055" sldId="2147483681"/>
          </pc:sldLayoutMkLst>
        </pc:sldLayoutChg>
      </pc:sldMasterChg>
    </pc:docChg>
  </pc:docChgLst>
  <pc:docChgLst>
    <pc:chgData name="Qu, Chengyi" userId="9f02c3db-5b00-4063-9ad4-7cdd84fdd2bb" providerId="ADAL" clId="{83C662AB-9BB4-48EA-ACA4-6E13295F1409}"/>
    <pc:docChg chg="custSel addSld delSld modSld delMainMaster">
      <pc:chgData name="Qu, Chengyi" userId="9f02c3db-5b00-4063-9ad4-7cdd84fdd2bb" providerId="ADAL" clId="{83C662AB-9BB4-48EA-ACA4-6E13295F1409}" dt="2024-03-17T00:33:27.787" v="49" actId="27636"/>
      <pc:docMkLst>
        <pc:docMk/>
      </pc:docMkLst>
      <pc:sldChg chg="del">
        <pc:chgData name="Qu, Chengyi" userId="9f02c3db-5b00-4063-9ad4-7cdd84fdd2bb" providerId="ADAL" clId="{83C662AB-9BB4-48EA-ACA4-6E13295F1409}" dt="2024-03-17T00:33:07.993" v="24" actId="47"/>
        <pc:sldMkLst>
          <pc:docMk/>
          <pc:sldMk cId="0" sldId="256"/>
        </pc:sldMkLst>
      </pc:sldChg>
      <pc:sldChg chg="modSp add mod">
        <pc:chgData name="Qu, Chengyi" userId="9f02c3db-5b00-4063-9ad4-7cdd84fdd2bb" providerId="ADAL" clId="{83C662AB-9BB4-48EA-ACA4-6E13295F1409}" dt="2024-03-17T00:33:00.401" v="2" actId="27636"/>
        <pc:sldMkLst>
          <pc:docMk/>
          <pc:sldMk cId="2696752954" sldId="439"/>
        </pc:sldMkLst>
        <pc:spChg chg="mod">
          <ac:chgData name="Qu, Chengyi" userId="9f02c3db-5b00-4063-9ad4-7cdd84fdd2bb" providerId="ADAL" clId="{83C662AB-9BB4-48EA-ACA4-6E13295F1409}" dt="2024-03-17T00:33:00.401" v="2" actId="27636"/>
          <ac:spMkLst>
            <pc:docMk/>
            <pc:sldMk cId="2696752954" sldId="439"/>
            <ac:spMk id="4" creationId="{096C378B-EB68-EF4D-AE34-DFA9E35B04FF}"/>
          </ac:spMkLst>
        </pc:spChg>
      </pc:sldChg>
      <pc:sldChg chg="add">
        <pc:chgData name="Qu, Chengyi" userId="9f02c3db-5b00-4063-9ad4-7cdd84fdd2bb" providerId="ADAL" clId="{83C662AB-9BB4-48EA-ACA4-6E13295F1409}" dt="2024-03-17T00:33:00.292" v="0"/>
        <pc:sldMkLst>
          <pc:docMk/>
          <pc:sldMk cId="219181333" sldId="440"/>
        </pc:sldMkLst>
      </pc:sldChg>
      <pc:sldChg chg="modSp add mod">
        <pc:chgData name="Qu, Chengyi" userId="9f02c3db-5b00-4063-9ad4-7cdd84fdd2bb" providerId="ADAL" clId="{83C662AB-9BB4-48EA-ACA4-6E13295F1409}" dt="2024-03-17T00:33:00.511" v="16" actId="27636"/>
        <pc:sldMkLst>
          <pc:docMk/>
          <pc:sldMk cId="1047491812" sldId="572"/>
        </pc:sldMkLst>
        <pc:spChg chg="mod">
          <ac:chgData name="Qu, Chengyi" userId="9f02c3db-5b00-4063-9ad4-7cdd84fdd2bb" providerId="ADAL" clId="{83C662AB-9BB4-48EA-ACA4-6E13295F1409}" dt="2024-03-17T00:33:00.511" v="16" actId="27636"/>
          <ac:spMkLst>
            <pc:docMk/>
            <pc:sldMk cId="1047491812" sldId="572"/>
            <ac:spMk id="6" creationId="{F1F1B816-646D-7B46-A933-34BF9D5B0C05}"/>
          </ac:spMkLst>
        </pc:spChg>
      </pc:sldChg>
      <pc:sldChg chg="modSp add mod">
        <pc:chgData name="Qu, Chengyi" userId="9f02c3db-5b00-4063-9ad4-7cdd84fdd2bb" providerId="ADAL" clId="{83C662AB-9BB4-48EA-ACA4-6E13295F1409}" dt="2024-03-17T00:33:00.511" v="17" actId="27636"/>
        <pc:sldMkLst>
          <pc:docMk/>
          <pc:sldMk cId="4025829710" sldId="573"/>
        </pc:sldMkLst>
        <pc:spChg chg="mod">
          <ac:chgData name="Qu, Chengyi" userId="9f02c3db-5b00-4063-9ad4-7cdd84fdd2bb" providerId="ADAL" clId="{83C662AB-9BB4-48EA-ACA4-6E13295F1409}" dt="2024-03-17T00:33:00.511" v="17" actId="27636"/>
          <ac:spMkLst>
            <pc:docMk/>
            <pc:sldMk cId="4025829710" sldId="573"/>
            <ac:spMk id="6" creationId="{F1F1B816-646D-7B46-A933-34BF9D5B0C05}"/>
          </ac:spMkLst>
        </pc:spChg>
      </pc:sldChg>
      <pc:sldChg chg="modSp add mod">
        <pc:chgData name="Qu, Chengyi" userId="9f02c3db-5b00-4063-9ad4-7cdd84fdd2bb" providerId="ADAL" clId="{83C662AB-9BB4-48EA-ACA4-6E13295F1409}" dt="2024-03-17T00:33:00.432" v="5" actId="27636"/>
        <pc:sldMkLst>
          <pc:docMk/>
          <pc:sldMk cId="2469356227" sldId="622"/>
        </pc:sldMkLst>
        <pc:spChg chg="mod">
          <ac:chgData name="Qu, Chengyi" userId="9f02c3db-5b00-4063-9ad4-7cdd84fdd2bb" providerId="ADAL" clId="{83C662AB-9BB4-48EA-ACA4-6E13295F1409}" dt="2024-03-17T00:33:00.432" v="4" actId="27636"/>
          <ac:spMkLst>
            <pc:docMk/>
            <pc:sldMk cId="2469356227" sldId="622"/>
            <ac:spMk id="3" creationId="{00000000-0000-0000-0000-000000000000}"/>
          </ac:spMkLst>
        </pc:spChg>
        <pc:spChg chg="mod">
          <ac:chgData name="Qu, Chengyi" userId="9f02c3db-5b00-4063-9ad4-7cdd84fdd2bb" providerId="ADAL" clId="{83C662AB-9BB4-48EA-ACA4-6E13295F1409}" dt="2024-03-17T00:33:00.432" v="5" actId="27636"/>
          <ac:spMkLst>
            <pc:docMk/>
            <pc:sldMk cId="2469356227" sldId="622"/>
            <ac:spMk id="6" creationId="{00000000-0000-0000-0000-000000000000}"/>
          </ac:spMkLst>
        </pc:spChg>
      </pc:sldChg>
      <pc:sldChg chg="modSp add mod">
        <pc:chgData name="Qu, Chengyi" userId="9f02c3db-5b00-4063-9ad4-7cdd84fdd2bb" providerId="ADAL" clId="{83C662AB-9BB4-48EA-ACA4-6E13295F1409}" dt="2024-03-17T00:33:00.448" v="6" actId="27636"/>
        <pc:sldMkLst>
          <pc:docMk/>
          <pc:sldMk cId="2995914391" sldId="623"/>
        </pc:sldMkLst>
        <pc:spChg chg="mod">
          <ac:chgData name="Qu, Chengyi" userId="9f02c3db-5b00-4063-9ad4-7cdd84fdd2bb" providerId="ADAL" clId="{83C662AB-9BB4-48EA-ACA4-6E13295F1409}" dt="2024-03-17T00:33:00.448" v="6" actId="27636"/>
          <ac:spMkLst>
            <pc:docMk/>
            <pc:sldMk cId="2995914391" sldId="623"/>
            <ac:spMk id="6" creationId="{00000000-0000-0000-0000-000000000000}"/>
          </ac:spMkLst>
        </pc:spChg>
      </pc:sldChg>
      <pc:sldChg chg="modSp add mod">
        <pc:chgData name="Qu, Chengyi" userId="9f02c3db-5b00-4063-9ad4-7cdd84fdd2bb" providerId="ADAL" clId="{83C662AB-9BB4-48EA-ACA4-6E13295F1409}" dt="2024-03-17T00:33:00.448" v="7" actId="27636"/>
        <pc:sldMkLst>
          <pc:docMk/>
          <pc:sldMk cId="1173324047" sldId="624"/>
        </pc:sldMkLst>
        <pc:spChg chg="mod">
          <ac:chgData name="Qu, Chengyi" userId="9f02c3db-5b00-4063-9ad4-7cdd84fdd2bb" providerId="ADAL" clId="{83C662AB-9BB4-48EA-ACA4-6E13295F1409}" dt="2024-03-17T00:33:00.448" v="7" actId="27636"/>
          <ac:spMkLst>
            <pc:docMk/>
            <pc:sldMk cId="1173324047" sldId="624"/>
            <ac:spMk id="6" creationId="{00000000-0000-0000-0000-000000000000}"/>
          </ac:spMkLst>
        </pc:spChg>
      </pc:sldChg>
      <pc:sldChg chg="modSp add mod">
        <pc:chgData name="Qu, Chengyi" userId="9f02c3db-5b00-4063-9ad4-7cdd84fdd2bb" providerId="ADAL" clId="{83C662AB-9BB4-48EA-ACA4-6E13295F1409}" dt="2024-03-17T00:33:00.448" v="8" actId="27636"/>
        <pc:sldMkLst>
          <pc:docMk/>
          <pc:sldMk cId="2552144876" sldId="625"/>
        </pc:sldMkLst>
        <pc:spChg chg="mod">
          <ac:chgData name="Qu, Chengyi" userId="9f02c3db-5b00-4063-9ad4-7cdd84fdd2bb" providerId="ADAL" clId="{83C662AB-9BB4-48EA-ACA4-6E13295F1409}" dt="2024-03-17T00:33:00.448" v="8" actId="27636"/>
          <ac:spMkLst>
            <pc:docMk/>
            <pc:sldMk cId="2552144876" sldId="625"/>
            <ac:spMk id="6" creationId="{00000000-0000-0000-0000-000000000000}"/>
          </ac:spMkLst>
        </pc:spChg>
      </pc:sldChg>
      <pc:sldChg chg="add">
        <pc:chgData name="Qu, Chengyi" userId="9f02c3db-5b00-4063-9ad4-7cdd84fdd2bb" providerId="ADAL" clId="{83C662AB-9BB4-48EA-ACA4-6E13295F1409}" dt="2024-03-17T00:33:00.292" v="0"/>
        <pc:sldMkLst>
          <pc:docMk/>
          <pc:sldMk cId="2428011347" sldId="663"/>
        </pc:sldMkLst>
      </pc:sldChg>
      <pc:sldChg chg="add">
        <pc:chgData name="Qu, Chengyi" userId="9f02c3db-5b00-4063-9ad4-7cdd84fdd2bb" providerId="ADAL" clId="{83C662AB-9BB4-48EA-ACA4-6E13295F1409}" dt="2024-03-17T00:33:00.292" v="0"/>
        <pc:sldMkLst>
          <pc:docMk/>
          <pc:sldMk cId="3371868748" sldId="664"/>
        </pc:sldMkLst>
      </pc:sldChg>
      <pc:sldChg chg="add">
        <pc:chgData name="Qu, Chengyi" userId="9f02c3db-5b00-4063-9ad4-7cdd84fdd2bb" providerId="ADAL" clId="{83C662AB-9BB4-48EA-ACA4-6E13295F1409}" dt="2024-03-17T00:33:00.292" v="0"/>
        <pc:sldMkLst>
          <pc:docMk/>
          <pc:sldMk cId="849817288" sldId="665"/>
        </pc:sldMkLst>
      </pc:sldChg>
      <pc:sldChg chg="modSp add mod">
        <pc:chgData name="Qu, Chengyi" userId="9f02c3db-5b00-4063-9ad4-7cdd84fdd2bb" providerId="ADAL" clId="{83C662AB-9BB4-48EA-ACA4-6E13295F1409}" dt="2024-03-17T00:33:00.495" v="13" actId="27636"/>
        <pc:sldMkLst>
          <pc:docMk/>
          <pc:sldMk cId="2789913279" sldId="829"/>
        </pc:sldMkLst>
        <pc:spChg chg="mod">
          <ac:chgData name="Qu, Chengyi" userId="9f02c3db-5b00-4063-9ad4-7cdd84fdd2bb" providerId="ADAL" clId="{83C662AB-9BB4-48EA-ACA4-6E13295F1409}" dt="2024-03-17T00:33:00.495" v="13" actId="27636"/>
          <ac:spMkLst>
            <pc:docMk/>
            <pc:sldMk cId="2789913279" sldId="829"/>
            <ac:spMk id="3" creationId="{00000000-0000-0000-0000-000000000000}"/>
          </ac:spMkLst>
        </pc:spChg>
        <pc:spChg chg="mod">
          <ac:chgData name="Qu, Chengyi" userId="9f02c3db-5b00-4063-9ad4-7cdd84fdd2bb" providerId="ADAL" clId="{83C662AB-9BB4-48EA-ACA4-6E13295F1409}" dt="2024-03-17T00:33:00.479" v="12" actId="27636"/>
          <ac:spMkLst>
            <pc:docMk/>
            <pc:sldMk cId="2789913279" sldId="829"/>
            <ac:spMk id="6" creationId="{00000000-0000-0000-0000-000000000000}"/>
          </ac:spMkLst>
        </pc:spChg>
      </pc:sldChg>
      <pc:sldChg chg="modSp add mod">
        <pc:chgData name="Qu, Chengyi" userId="9f02c3db-5b00-4063-9ad4-7cdd84fdd2bb" providerId="ADAL" clId="{83C662AB-9BB4-48EA-ACA4-6E13295F1409}" dt="2024-03-17T00:33:00.464" v="9" actId="27636"/>
        <pc:sldMkLst>
          <pc:docMk/>
          <pc:sldMk cId="1742745454" sldId="837"/>
        </pc:sldMkLst>
        <pc:spChg chg="mod">
          <ac:chgData name="Qu, Chengyi" userId="9f02c3db-5b00-4063-9ad4-7cdd84fdd2bb" providerId="ADAL" clId="{83C662AB-9BB4-48EA-ACA4-6E13295F1409}" dt="2024-03-17T00:33:00.464" v="9" actId="27636"/>
          <ac:spMkLst>
            <pc:docMk/>
            <pc:sldMk cId="1742745454" sldId="837"/>
            <ac:spMk id="6" creationId="{00000000-0000-0000-0000-000000000000}"/>
          </ac:spMkLst>
        </pc:spChg>
      </pc:sldChg>
      <pc:sldChg chg="modSp add mod">
        <pc:chgData name="Qu, Chengyi" userId="9f02c3db-5b00-4063-9ad4-7cdd84fdd2bb" providerId="ADAL" clId="{83C662AB-9BB4-48EA-ACA4-6E13295F1409}" dt="2024-03-17T00:33:00.417" v="3" actId="27636"/>
        <pc:sldMkLst>
          <pc:docMk/>
          <pc:sldMk cId="2227110778" sldId="838"/>
        </pc:sldMkLst>
        <pc:spChg chg="mod">
          <ac:chgData name="Qu, Chengyi" userId="9f02c3db-5b00-4063-9ad4-7cdd84fdd2bb" providerId="ADAL" clId="{83C662AB-9BB4-48EA-ACA4-6E13295F1409}" dt="2024-03-17T00:33:00.417" v="3" actId="27636"/>
          <ac:spMkLst>
            <pc:docMk/>
            <pc:sldMk cId="2227110778" sldId="838"/>
            <ac:spMk id="8" creationId="{ACB4EAC6-6058-8140-80AD-F11BC9C30680}"/>
          </ac:spMkLst>
        </pc:spChg>
      </pc:sldChg>
      <pc:sldChg chg="add">
        <pc:chgData name="Qu, Chengyi" userId="9f02c3db-5b00-4063-9ad4-7cdd84fdd2bb" providerId="ADAL" clId="{83C662AB-9BB4-48EA-ACA4-6E13295F1409}" dt="2024-03-17T00:33:00.292" v="0"/>
        <pc:sldMkLst>
          <pc:docMk/>
          <pc:sldMk cId="2705385735" sldId="844"/>
        </pc:sldMkLst>
      </pc:sldChg>
      <pc:sldChg chg="add">
        <pc:chgData name="Qu, Chengyi" userId="9f02c3db-5b00-4063-9ad4-7cdd84fdd2bb" providerId="ADAL" clId="{83C662AB-9BB4-48EA-ACA4-6E13295F1409}" dt="2024-03-17T00:33:00.292" v="0"/>
        <pc:sldMkLst>
          <pc:docMk/>
          <pc:sldMk cId="2404955152" sldId="847"/>
        </pc:sldMkLst>
      </pc:sldChg>
      <pc:sldChg chg="modSp add mod">
        <pc:chgData name="Qu, Chengyi" userId="9f02c3db-5b00-4063-9ad4-7cdd84fdd2bb" providerId="ADAL" clId="{83C662AB-9BB4-48EA-ACA4-6E13295F1409}" dt="2024-03-17T00:33:00.479" v="11" actId="27636"/>
        <pc:sldMkLst>
          <pc:docMk/>
          <pc:sldMk cId="2684504713" sldId="851"/>
        </pc:sldMkLst>
        <pc:spChg chg="mod">
          <ac:chgData name="Qu, Chengyi" userId="9f02c3db-5b00-4063-9ad4-7cdd84fdd2bb" providerId="ADAL" clId="{83C662AB-9BB4-48EA-ACA4-6E13295F1409}" dt="2024-03-17T00:33:00.479" v="11" actId="27636"/>
          <ac:spMkLst>
            <pc:docMk/>
            <pc:sldMk cId="2684504713" sldId="851"/>
            <ac:spMk id="3" creationId="{00000000-0000-0000-0000-000000000000}"/>
          </ac:spMkLst>
        </pc:spChg>
        <pc:spChg chg="mod">
          <ac:chgData name="Qu, Chengyi" userId="9f02c3db-5b00-4063-9ad4-7cdd84fdd2bb" providerId="ADAL" clId="{83C662AB-9BB4-48EA-ACA4-6E13295F1409}" dt="2024-03-17T00:33:00.464" v="10" actId="27636"/>
          <ac:spMkLst>
            <pc:docMk/>
            <pc:sldMk cId="2684504713" sldId="851"/>
            <ac:spMk id="6" creationId="{00000000-0000-0000-0000-000000000000}"/>
          </ac:spMkLst>
        </pc:spChg>
      </pc:sldChg>
      <pc:sldChg chg="modSp add mod">
        <pc:chgData name="Qu, Chengyi" userId="9f02c3db-5b00-4063-9ad4-7cdd84fdd2bb" providerId="ADAL" clId="{83C662AB-9BB4-48EA-ACA4-6E13295F1409}" dt="2024-03-17T00:33:00.526" v="18" actId="27636"/>
        <pc:sldMkLst>
          <pc:docMk/>
          <pc:sldMk cId="3652284740" sldId="861"/>
        </pc:sldMkLst>
        <pc:spChg chg="mod">
          <ac:chgData name="Qu, Chengyi" userId="9f02c3db-5b00-4063-9ad4-7cdd84fdd2bb" providerId="ADAL" clId="{83C662AB-9BB4-48EA-ACA4-6E13295F1409}" dt="2024-03-17T00:33:00.526" v="18" actId="27636"/>
          <ac:spMkLst>
            <pc:docMk/>
            <pc:sldMk cId="3652284740" sldId="861"/>
            <ac:spMk id="6" creationId="{F1F1B816-646D-7B46-A933-34BF9D5B0C05}"/>
          </ac:spMkLst>
        </pc:spChg>
      </pc:sldChg>
      <pc:sldChg chg="modSp add mod">
        <pc:chgData name="Qu, Chengyi" userId="9f02c3db-5b00-4063-9ad4-7cdd84fdd2bb" providerId="ADAL" clId="{83C662AB-9BB4-48EA-ACA4-6E13295F1409}" dt="2024-03-17T00:33:00.526" v="19" actId="27636"/>
        <pc:sldMkLst>
          <pc:docMk/>
          <pc:sldMk cId="3414359615" sldId="862"/>
        </pc:sldMkLst>
        <pc:spChg chg="mod">
          <ac:chgData name="Qu, Chengyi" userId="9f02c3db-5b00-4063-9ad4-7cdd84fdd2bb" providerId="ADAL" clId="{83C662AB-9BB4-48EA-ACA4-6E13295F1409}" dt="2024-03-17T00:33:00.526" v="19" actId="27636"/>
          <ac:spMkLst>
            <pc:docMk/>
            <pc:sldMk cId="3414359615" sldId="862"/>
            <ac:spMk id="6" creationId="{F1F1B816-646D-7B46-A933-34BF9D5B0C05}"/>
          </ac:spMkLst>
        </pc:spChg>
      </pc:sldChg>
      <pc:sldChg chg="modSp add mod">
        <pc:chgData name="Qu, Chengyi" userId="9f02c3db-5b00-4063-9ad4-7cdd84fdd2bb" providerId="ADAL" clId="{83C662AB-9BB4-48EA-ACA4-6E13295F1409}" dt="2024-03-17T00:33:00.542" v="20" actId="27636"/>
        <pc:sldMkLst>
          <pc:docMk/>
          <pc:sldMk cId="1002862040" sldId="863"/>
        </pc:sldMkLst>
        <pc:spChg chg="mod">
          <ac:chgData name="Qu, Chengyi" userId="9f02c3db-5b00-4063-9ad4-7cdd84fdd2bb" providerId="ADAL" clId="{83C662AB-9BB4-48EA-ACA4-6E13295F1409}" dt="2024-03-17T00:33:00.542" v="20" actId="27636"/>
          <ac:spMkLst>
            <pc:docMk/>
            <pc:sldMk cId="1002862040" sldId="863"/>
            <ac:spMk id="6" creationId="{F1F1B816-646D-7B46-A933-34BF9D5B0C05}"/>
          </ac:spMkLst>
        </pc:spChg>
      </pc:sldChg>
      <pc:sldChg chg="modSp add mod">
        <pc:chgData name="Qu, Chengyi" userId="9f02c3db-5b00-4063-9ad4-7cdd84fdd2bb" providerId="ADAL" clId="{83C662AB-9BB4-48EA-ACA4-6E13295F1409}" dt="2024-03-17T00:33:00.557" v="21" actId="27636"/>
        <pc:sldMkLst>
          <pc:docMk/>
          <pc:sldMk cId="4084295632" sldId="865"/>
        </pc:sldMkLst>
        <pc:spChg chg="mod">
          <ac:chgData name="Qu, Chengyi" userId="9f02c3db-5b00-4063-9ad4-7cdd84fdd2bb" providerId="ADAL" clId="{83C662AB-9BB4-48EA-ACA4-6E13295F1409}" dt="2024-03-17T00:33:00.557" v="21" actId="27636"/>
          <ac:spMkLst>
            <pc:docMk/>
            <pc:sldMk cId="4084295632" sldId="865"/>
            <ac:spMk id="6" creationId="{F1F1B816-646D-7B46-A933-34BF9D5B0C05}"/>
          </ac:spMkLst>
        </pc:spChg>
      </pc:sldChg>
      <pc:sldChg chg="modSp add mod">
        <pc:chgData name="Qu, Chengyi" userId="9f02c3db-5b00-4063-9ad4-7cdd84fdd2bb" providerId="ADAL" clId="{83C662AB-9BB4-48EA-ACA4-6E13295F1409}" dt="2024-03-17T00:33:00.557" v="22" actId="27636"/>
        <pc:sldMkLst>
          <pc:docMk/>
          <pc:sldMk cId="300905524" sldId="866"/>
        </pc:sldMkLst>
        <pc:spChg chg="mod">
          <ac:chgData name="Qu, Chengyi" userId="9f02c3db-5b00-4063-9ad4-7cdd84fdd2bb" providerId="ADAL" clId="{83C662AB-9BB4-48EA-ACA4-6E13295F1409}" dt="2024-03-17T00:33:00.557" v="22" actId="27636"/>
          <ac:spMkLst>
            <pc:docMk/>
            <pc:sldMk cId="300905524" sldId="866"/>
            <ac:spMk id="6" creationId="{F1F1B816-646D-7B46-A933-34BF9D5B0C05}"/>
          </ac:spMkLst>
        </pc:spChg>
      </pc:sldChg>
      <pc:sldChg chg="modSp add mod">
        <pc:chgData name="Qu, Chengyi" userId="9f02c3db-5b00-4063-9ad4-7cdd84fdd2bb" providerId="ADAL" clId="{83C662AB-9BB4-48EA-ACA4-6E13295F1409}" dt="2024-03-17T00:33:00.495" v="15" actId="27636"/>
        <pc:sldMkLst>
          <pc:docMk/>
          <pc:sldMk cId="3303353081" sldId="867"/>
        </pc:sldMkLst>
        <pc:spChg chg="mod">
          <ac:chgData name="Qu, Chengyi" userId="9f02c3db-5b00-4063-9ad4-7cdd84fdd2bb" providerId="ADAL" clId="{83C662AB-9BB4-48EA-ACA4-6E13295F1409}" dt="2024-03-17T00:33:00.495" v="15" actId="27636"/>
          <ac:spMkLst>
            <pc:docMk/>
            <pc:sldMk cId="3303353081" sldId="867"/>
            <ac:spMk id="6" creationId="{F1F1B816-646D-7B46-A933-34BF9D5B0C05}"/>
          </ac:spMkLst>
        </pc:spChg>
      </pc:sldChg>
      <pc:sldChg chg="modSp add mod">
        <pc:chgData name="Qu, Chengyi" userId="9f02c3db-5b00-4063-9ad4-7cdd84fdd2bb" providerId="ADAL" clId="{83C662AB-9BB4-48EA-ACA4-6E13295F1409}" dt="2024-03-17T00:33:27.615" v="30" actId="27636"/>
        <pc:sldMkLst>
          <pc:docMk/>
          <pc:sldMk cId="2498589412" sldId="869"/>
        </pc:sldMkLst>
        <pc:spChg chg="mod">
          <ac:chgData name="Qu, Chengyi" userId="9f02c3db-5b00-4063-9ad4-7cdd84fdd2bb" providerId="ADAL" clId="{83C662AB-9BB4-48EA-ACA4-6E13295F1409}" dt="2024-03-17T00:33:27.615" v="30" actId="27636"/>
          <ac:spMkLst>
            <pc:docMk/>
            <pc:sldMk cId="2498589412" sldId="869"/>
            <ac:spMk id="3" creationId="{00000000-0000-0000-0000-000000000000}"/>
          </ac:spMkLst>
        </pc:spChg>
        <pc:spChg chg="mod">
          <ac:chgData name="Qu, Chengyi" userId="9f02c3db-5b00-4063-9ad4-7cdd84fdd2bb" providerId="ADAL" clId="{83C662AB-9BB4-48EA-ACA4-6E13295F1409}" dt="2024-03-17T00:33:27.599" v="29" actId="27636"/>
          <ac:spMkLst>
            <pc:docMk/>
            <pc:sldMk cId="2498589412" sldId="869"/>
            <ac:spMk id="6" creationId="{00000000-0000-0000-0000-000000000000}"/>
          </ac:spMkLst>
        </pc:spChg>
      </pc:sldChg>
      <pc:sldChg chg="modSp add mod">
        <pc:chgData name="Qu, Chengyi" userId="9f02c3db-5b00-4063-9ad4-7cdd84fdd2bb" providerId="ADAL" clId="{83C662AB-9BB4-48EA-ACA4-6E13295F1409}" dt="2024-03-17T00:33:27.615" v="31" actId="27636"/>
        <pc:sldMkLst>
          <pc:docMk/>
          <pc:sldMk cId="1123802696" sldId="870"/>
        </pc:sldMkLst>
        <pc:spChg chg="mod">
          <ac:chgData name="Qu, Chengyi" userId="9f02c3db-5b00-4063-9ad4-7cdd84fdd2bb" providerId="ADAL" clId="{83C662AB-9BB4-48EA-ACA4-6E13295F1409}" dt="2024-03-17T00:33:27.615" v="31" actId="27636"/>
          <ac:spMkLst>
            <pc:docMk/>
            <pc:sldMk cId="1123802696" sldId="870"/>
            <ac:spMk id="6" creationId="{00000000-0000-0000-0000-000000000000}"/>
          </ac:spMkLst>
        </pc:spChg>
      </pc:sldChg>
      <pc:sldChg chg="modSp add mod">
        <pc:chgData name="Qu, Chengyi" userId="9f02c3db-5b00-4063-9ad4-7cdd84fdd2bb" providerId="ADAL" clId="{83C662AB-9BB4-48EA-ACA4-6E13295F1409}" dt="2024-03-17T00:33:27.631" v="32" actId="27636"/>
        <pc:sldMkLst>
          <pc:docMk/>
          <pc:sldMk cId="3770582307" sldId="871"/>
        </pc:sldMkLst>
        <pc:spChg chg="mod">
          <ac:chgData name="Qu, Chengyi" userId="9f02c3db-5b00-4063-9ad4-7cdd84fdd2bb" providerId="ADAL" clId="{83C662AB-9BB4-48EA-ACA4-6E13295F1409}" dt="2024-03-17T00:33:27.631" v="32" actId="27636"/>
          <ac:spMkLst>
            <pc:docMk/>
            <pc:sldMk cId="3770582307" sldId="871"/>
            <ac:spMk id="6" creationId="{00000000-0000-0000-0000-000000000000}"/>
          </ac:spMkLst>
        </pc:spChg>
      </pc:sldChg>
      <pc:sldChg chg="modSp add mod">
        <pc:chgData name="Qu, Chengyi" userId="9f02c3db-5b00-4063-9ad4-7cdd84fdd2bb" providerId="ADAL" clId="{83C662AB-9BB4-48EA-ACA4-6E13295F1409}" dt="2024-03-17T00:33:27.631" v="33" actId="27636"/>
        <pc:sldMkLst>
          <pc:docMk/>
          <pc:sldMk cId="3638122604" sldId="872"/>
        </pc:sldMkLst>
        <pc:spChg chg="mod">
          <ac:chgData name="Qu, Chengyi" userId="9f02c3db-5b00-4063-9ad4-7cdd84fdd2bb" providerId="ADAL" clId="{83C662AB-9BB4-48EA-ACA4-6E13295F1409}" dt="2024-03-17T00:33:27.631" v="33" actId="27636"/>
          <ac:spMkLst>
            <pc:docMk/>
            <pc:sldMk cId="3638122604" sldId="872"/>
            <ac:spMk id="6" creationId="{00000000-0000-0000-0000-000000000000}"/>
          </ac:spMkLst>
        </pc:spChg>
      </pc:sldChg>
      <pc:sldChg chg="modSp add mod">
        <pc:chgData name="Qu, Chengyi" userId="9f02c3db-5b00-4063-9ad4-7cdd84fdd2bb" providerId="ADAL" clId="{83C662AB-9BB4-48EA-ACA4-6E13295F1409}" dt="2024-03-17T00:33:27.646" v="35" actId="27636"/>
        <pc:sldMkLst>
          <pc:docMk/>
          <pc:sldMk cId="2293209720" sldId="873"/>
        </pc:sldMkLst>
        <pc:spChg chg="mod">
          <ac:chgData name="Qu, Chengyi" userId="9f02c3db-5b00-4063-9ad4-7cdd84fdd2bb" providerId="ADAL" clId="{83C662AB-9BB4-48EA-ACA4-6E13295F1409}" dt="2024-03-17T00:33:27.631" v="34" actId="27636"/>
          <ac:spMkLst>
            <pc:docMk/>
            <pc:sldMk cId="2293209720" sldId="873"/>
            <ac:spMk id="6" creationId="{00000000-0000-0000-0000-000000000000}"/>
          </ac:spMkLst>
        </pc:spChg>
        <pc:spChg chg="mod">
          <ac:chgData name="Qu, Chengyi" userId="9f02c3db-5b00-4063-9ad4-7cdd84fdd2bb" providerId="ADAL" clId="{83C662AB-9BB4-48EA-ACA4-6E13295F1409}" dt="2024-03-17T00:33:27.646" v="35" actId="27636"/>
          <ac:spMkLst>
            <pc:docMk/>
            <pc:sldMk cId="2293209720" sldId="873"/>
            <ac:spMk id="8" creationId="{EC6926B2-3764-3E41-8B83-DE6A6C988A5F}"/>
          </ac:spMkLst>
        </pc:spChg>
      </pc:sldChg>
      <pc:sldChg chg="modSp add mod">
        <pc:chgData name="Qu, Chengyi" userId="9f02c3db-5b00-4063-9ad4-7cdd84fdd2bb" providerId="ADAL" clId="{83C662AB-9BB4-48EA-ACA4-6E13295F1409}" dt="2024-03-17T00:33:27.662" v="36" actId="27636"/>
        <pc:sldMkLst>
          <pc:docMk/>
          <pc:sldMk cId="2491143016" sldId="874"/>
        </pc:sldMkLst>
        <pc:spChg chg="mod">
          <ac:chgData name="Qu, Chengyi" userId="9f02c3db-5b00-4063-9ad4-7cdd84fdd2bb" providerId="ADAL" clId="{83C662AB-9BB4-48EA-ACA4-6E13295F1409}" dt="2024-03-17T00:33:27.662" v="36" actId="27636"/>
          <ac:spMkLst>
            <pc:docMk/>
            <pc:sldMk cId="2491143016" sldId="874"/>
            <ac:spMk id="6" creationId="{00000000-0000-0000-0000-000000000000}"/>
          </ac:spMkLst>
        </pc:spChg>
      </pc:sldChg>
      <pc:sldChg chg="modSp add mod">
        <pc:chgData name="Qu, Chengyi" userId="9f02c3db-5b00-4063-9ad4-7cdd84fdd2bb" providerId="ADAL" clId="{83C662AB-9BB4-48EA-ACA4-6E13295F1409}" dt="2024-03-17T00:33:27.662" v="37" actId="27636"/>
        <pc:sldMkLst>
          <pc:docMk/>
          <pc:sldMk cId="2756909188" sldId="875"/>
        </pc:sldMkLst>
        <pc:spChg chg="mod">
          <ac:chgData name="Qu, Chengyi" userId="9f02c3db-5b00-4063-9ad4-7cdd84fdd2bb" providerId="ADAL" clId="{83C662AB-9BB4-48EA-ACA4-6E13295F1409}" dt="2024-03-17T00:33:27.662" v="37" actId="27636"/>
          <ac:spMkLst>
            <pc:docMk/>
            <pc:sldMk cId="2756909188" sldId="875"/>
            <ac:spMk id="6" creationId="{00000000-0000-0000-0000-000000000000}"/>
          </ac:spMkLst>
        </pc:spChg>
      </pc:sldChg>
      <pc:sldChg chg="modSp add mod">
        <pc:chgData name="Qu, Chengyi" userId="9f02c3db-5b00-4063-9ad4-7cdd84fdd2bb" providerId="ADAL" clId="{83C662AB-9BB4-48EA-ACA4-6E13295F1409}" dt="2024-03-17T00:33:27.662" v="38" actId="27636"/>
        <pc:sldMkLst>
          <pc:docMk/>
          <pc:sldMk cId="3237119909" sldId="876"/>
        </pc:sldMkLst>
        <pc:spChg chg="mod">
          <ac:chgData name="Qu, Chengyi" userId="9f02c3db-5b00-4063-9ad4-7cdd84fdd2bb" providerId="ADAL" clId="{83C662AB-9BB4-48EA-ACA4-6E13295F1409}" dt="2024-03-17T00:33:27.662" v="38" actId="27636"/>
          <ac:spMkLst>
            <pc:docMk/>
            <pc:sldMk cId="3237119909" sldId="876"/>
            <ac:spMk id="6" creationId="{00000000-0000-0000-0000-000000000000}"/>
          </ac:spMkLst>
        </pc:spChg>
      </pc:sldChg>
      <pc:sldChg chg="modSp add mod">
        <pc:chgData name="Qu, Chengyi" userId="9f02c3db-5b00-4063-9ad4-7cdd84fdd2bb" providerId="ADAL" clId="{83C662AB-9BB4-48EA-ACA4-6E13295F1409}" dt="2024-03-17T00:33:27.677" v="39" actId="27636"/>
        <pc:sldMkLst>
          <pc:docMk/>
          <pc:sldMk cId="2028959799" sldId="877"/>
        </pc:sldMkLst>
        <pc:spChg chg="mod">
          <ac:chgData name="Qu, Chengyi" userId="9f02c3db-5b00-4063-9ad4-7cdd84fdd2bb" providerId="ADAL" clId="{83C662AB-9BB4-48EA-ACA4-6E13295F1409}" dt="2024-03-17T00:33:27.677" v="39" actId="27636"/>
          <ac:spMkLst>
            <pc:docMk/>
            <pc:sldMk cId="2028959799" sldId="877"/>
            <ac:spMk id="6" creationId="{00000000-0000-0000-0000-000000000000}"/>
          </ac:spMkLst>
        </pc:spChg>
      </pc:sldChg>
      <pc:sldChg chg="modSp add mod">
        <pc:chgData name="Qu, Chengyi" userId="9f02c3db-5b00-4063-9ad4-7cdd84fdd2bb" providerId="ADAL" clId="{83C662AB-9BB4-48EA-ACA4-6E13295F1409}" dt="2024-03-17T00:33:27.677" v="40" actId="27636"/>
        <pc:sldMkLst>
          <pc:docMk/>
          <pc:sldMk cId="3710337806" sldId="878"/>
        </pc:sldMkLst>
        <pc:spChg chg="mod">
          <ac:chgData name="Qu, Chengyi" userId="9f02c3db-5b00-4063-9ad4-7cdd84fdd2bb" providerId="ADAL" clId="{83C662AB-9BB4-48EA-ACA4-6E13295F1409}" dt="2024-03-17T00:33:27.677" v="40" actId="27636"/>
          <ac:spMkLst>
            <pc:docMk/>
            <pc:sldMk cId="3710337806" sldId="878"/>
            <ac:spMk id="6" creationId="{00000000-0000-0000-0000-000000000000}"/>
          </ac:spMkLst>
        </pc:spChg>
      </pc:sldChg>
      <pc:sldChg chg="modSp add mod">
        <pc:chgData name="Qu, Chengyi" userId="9f02c3db-5b00-4063-9ad4-7cdd84fdd2bb" providerId="ADAL" clId="{83C662AB-9BB4-48EA-ACA4-6E13295F1409}" dt="2024-03-17T00:33:27.693" v="41" actId="27636"/>
        <pc:sldMkLst>
          <pc:docMk/>
          <pc:sldMk cId="3881822104" sldId="879"/>
        </pc:sldMkLst>
        <pc:spChg chg="mod">
          <ac:chgData name="Qu, Chengyi" userId="9f02c3db-5b00-4063-9ad4-7cdd84fdd2bb" providerId="ADAL" clId="{83C662AB-9BB4-48EA-ACA4-6E13295F1409}" dt="2024-03-17T00:33:27.693" v="41" actId="27636"/>
          <ac:spMkLst>
            <pc:docMk/>
            <pc:sldMk cId="3881822104" sldId="879"/>
            <ac:spMk id="6" creationId="{00000000-0000-0000-0000-000000000000}"/>
          </ac:spMkLst>
        </pc:spChg>
      </pc:sldChg>
      <pc:sldChg chg="modSp add mod">
        <pc:chgData name="Qu, Chengyi" userId="9f02c3db-5b00-4063-9ad4-7cdd84fdd2bb" providerId="ADAL" clId="{83C662AB-9BB4-48EA-ACA4-6E13295F1409}" dt="2024-03-17T00:33:27.693" v="42" actId="27636"/>
        <pc:sldMkLst>
          <pc:docMk/>
          <pc:sldMk cId="2340404214" sldId="880"/>
        </pc:sldMkLst>
        <pc:spChg chg="mod">
          <ac:chgData name="Qu, Chengyi" userId="9f02c3db-5b00-4063-9ad4-7cdd84fdd2bb" providerId="ADAL" clId="{83C662AB-9BB4-48EA-ACA4-6E13295F1409}" dt="2024-03-17T00:33:27.693" v="42" actId="27636"/>
          <ac:spMkLst>
            <pc:docMk/>
            <pc:sldMk cId="2340404214" sldId="880"/>
            <ac:spMk id="6" creationId="{00000000-0000-0000-0000-000000000000}"/>
          </ac:spMkLst>
        </pc:spChg>
      </pc:sldChg>
      <pc:sldChg chg="modSp add mod">
        <pc:chgData name="Qu, Chengyi" userId="9f02c3db-5b00-4063-9ad4-7cdd84fdd2bb" providerId="ADAL" clId="{83C662AB-9BB4-48EA-ACA4-6E13295F1409}" dt="2024-03-17T00:33:27.709" v="43" actId="27636"/>
        <pc:sldMkLst>
          <pc:docMk/>
          <pc:sldMk cId="3747098777" sldId="886"/>
        </pc:sldMkLst>
        <pc:spChg chg="mod">
          <ac:chgData name="Qu, Chengyi" userId="9f02c3db-5b00-4063-9ad4-7cdd84fdd2bb" providerId="ADAL" clId="{83C662AB-9BB4-48EA-ACA4-6E13295F1409}" dt="2024-03-17T00:33:27.709" v="43" actId="27636"/>
          <ac:spMkLst>
            <pc:docMk/>
            <pc:sldMk cId="3747098777" sldId="886"/>
            <ac:spMk id="6" creationId="{00000000-0000-0000-0000-000000000000}"/>
          </ac:spMkLst>
        </pc:spChg>
      </pc:sldChg>
      <pc:sldChg chg="modSp add mod">
        <pc:chgData name="Qu, Chengyi" userId="9f02c3db-5b00-4063-9ad4-7cdd84fdd2bb" providerId="ADAL" clId="{83C662AB-9BB4-48EA-ACA4-6E13295F1409}" dt="2024-03-17T00:33:27.724" v="45" actId="27636"/>
        <pc:sldMkLst>
          <pc:docMk/>
          <pc:sldMk cId="1112369724" sldId="889"/>
        </pc:sldMkLst>
        <pc:spChg chg="mod">
          <ac:chgData name="Qu, Chengyi" userId="9f02c3db-5b00-4063-9ad4-7cdd84fdd2bb" providerId="ADAL" clId="{83C662AB-9BB4-48EA-ACA4-6E13295F1409}" dt="2024-03-17T00:33:27.724" v="45" actId="27636"/>
          <ac:spMkLst>
            <pc:docMk/>
            <pc:sldMk cId="1112369724" sldId="889"/>
            <ac:spMk id="6" creationId="{00000000-0000-0000-0000-000000000000}"/>
          </ac:spMkLst>
        </pc:spChg>
      </pc:sldChg>
      <pc:sldChg chg="modSp add mod">
        <pc:chgData name="Qu, Chengyi" userId="9f02c3db-5b00-4063-9ad4-7cdd84fdd2bb" providerId="ADAL" clId="{83C662AB-9BB4-48EA-ACA4-6E13295F1409}" dt="2024-03-17T00:33:27.740" v="47" actId="27636"/>
        <pc:sldMkLst>
          <pc:docMk/>
          <pc:sldMk cId="671832160" sldId="891"/>
        </pc:sldMkLst>
        <pc:spChg chg="mod">
          <ac:chgData name="Qu, Chengyi" userId="9f02c3db-5b00-4063-9ad4-7cdd84fdd2bb" providerId="ADAL" clId="{83C662AB-9BB4-48EA-ACA4-6E13295F1409}" dt="2024-03-17T00:33:27.724" v="46" actId="27636"/>
          <ac:spMkLst>
            <pc:docMk/>
            <pc:sldMk cId="671832160" sldId="891"/>
            <ac:spMk id="6" creationId="{00000000-0000-0000-0000-000000000000}"/>
          </ac:spMkLst>
        </pc:spChg>
        <pc:spChg chg="mod">
          <ac:chgData name="Qu, Chengyi" userId="9f02c3db-5b00-4063-9ad4-7cdd84fdd2bb" providerId="ADAL" clId="{83C662AB-9BB4-48EA-ACA4-6E13295F1409}" dt="2024-03-17T00:33:27.740" v="47" actId="27636"/>
          <ac:spMkLst>
            <pc:docMk/>
            <pc:sldMk cId="671832160" sldId="891"/>
            <ac:spMk id="8" creationId="{D7A56E32-805B-1B41-BBB5-A8410003755D}"/>
          </ac:spMkLst>
        </pc:spChg>
      </pc:sldChg>
      <pc:sldChg chg="modSp add mod">
        <pc:chgData name="Qu, Chengyi" userId="9f02c3db-5b00-4063-9ad4-7cdd84fdd2bb" providerId="ADAL" clId="{83C662AB-9BB4-48EA-ACA4-6E13295F1409}" dt="2024-03-17T00:33:27.787" v="48" actId="27636"/>
        <pc:sldMkLst>
          <pc:docMk/>
          <pc:sldMk cId="1811300708" sldId="892"/>
        </pc:sldMkLst>
        <pc:spChg chg="mod">
          <ac:chgData name="Qu, Chengyi" userId="9f02c3db-5b00-4063-9ad4-7cdd84fdd2bb" providerId="ADAL" clId="{83C662AB-9BB4-48EA-ACA4-6E13295F1409}" dt="2024-03-17T00:33:27.787" v="48" actId="27636"/>
          <ac:spMkLst>
            <pc:docMk/>
            <pc:sldMk cId="1811300708" sldId="892"/>
            <ac:spMk id="6" creationId="{00000000-0000-0000-0000-000000000000}"/>
          </ac:spMkLst>
        </pc:spChg>
      </pc:sldChg>
      <pc:sldChg chg="modSp add mod">
        <pc:chgData name="Qu, Chengyi" userId="9f02c3db-5b00-4063-9ad4-7cdd84fdd2bb" providerId="ADAL" clId="{83C662AB-9BB4-48EA-ACA4-6E13295F1409}" dt="2024-03-17T00:33:27.787" v="49" actId="27636"/>
        <pc:sldMkLst>
          <pc:docMk/>
          <pc:sldMk cId="2930985125" sldId="893"/>
        </pc:sldMkLst>
        <pc:spChg chg="mod">
          <ac:chgData name="Qu, Chengyi" userId="9f02c3db-5b00-4063-9ad4-7cdd84fdd2bb" providerId="ADAL" clId="{83C662AB-9BB4-48EA-ACA4-6E13295F1409}" dt="2024-03-17T00:33:27.787" v="49" actId="27636"/>
          <ac:spMkLst>
            <pc:docMk/>
            <pc:sldMk cId="2930985125" sldId="893"/>
            <ac:spMk id="6" creationId="{00000000-0000-0000-0000-000000000000}"/>
          </ac:spMkLst>
        </pc:spChg>
      </pc:sldChg>
      <pc:sldChg chg="modSp add mod">
        <pc:chgData name="Qu, Chengyi" userId="9f02c3db-5b00-4063-9ad4-7cdd84fdd2bb" providerId="ADAL" clId="{83C662AB-9BB4-48EA-ACA4-6E13295F1409}" dt="2024-03-17T00:33:27.709" v="44" actId="27636"/>
        <pc:sldMkLst>
          <pc:docMk/>
          <pc:sldMk cId="2942784121" sldId="895"/>
        </pc:sldMkLst>
        <pc:spChg chg="mod">
          <ac:chgData name="Qu, Chengyi" userId="9f02c3db-5b00-4063-9ad4-7cdd84fdd2bb" providerId="ADAL" clId="{83C662AB-9BB4-48EA-ACA4-6E13295F1409}" dt="2024-03-17T00:33:27.709" v="44" actId="27636"/>
          <ac:spMkLst>
            <pc:docMk/>
            <pc:sldMk cId="2942784121" sldId="895"/>
            <ac:spMk id="6" creationId="{00000000-0000-0000-0000-000000000000}"/>
          </ac:spMkLst>
        </pc:spChg>
      </pc:sldChg>
      <pc:sldChg chg="del">
        <pc:chgData name="Qu, Chengyi" userId="9f02c3db-5b00-4063-9ad4-7cdd84fdd2bb" providerId="ADAL" clId="{83C662AB-9BB4-48EA-ACA4-6E13295F1409}" dt="2024-03-17T00:33:10.664" v="25" actId="47"/>
        <pc:sldMkLst>
          <pc:docMk/>
          <pc:sldMk cId="4038715374" sldId="1255"/>
        </pc:sldMkLst>
      </pc:sldChg>
      <pc:sldChg chg="del">
        <pc:chgData name="Qu, Chengyi" userId="9f02c3db-5b00-4063-9ad4-7cdd84fdd2bb" providerId="ADAL" clId="{83C662AB-9BB4-48EA-ACA4-6E13295F1409}" dt="2024-03-17T00:33:11.603" v="26" actId="47"/>
        <pc:sldMkLst>
          <pc:docMk/>
          <pc:sldMk cId="239755599" sldId="1256"/>
        </pc:sldMkLst>
      </pc:sldChg>
      <pc:sldChg chg="del">
        <pc:chgData name="Qu, Chengyi" userId="9f02c3db-5b00-4063-9ad4-7cdd84fdd2bb" providerId="ADAL" clId="{83C662AB-9BB4-48EA-ACA4-6E13295F1409}" dt="2024-03-17T00:33:03.401" v="23" actId="47"/>
        <pc:sldMkLst>
          <pc:docMk/>
          <pc:sldMk cId="3745870871" sldId="1260"/>
        </pc:sldMkLst>
      </pc:sldChg>
      <pc:sldChg chg="modSp add mod">
        <pc:chgData name="Qu, Chengyi" userId="9f02c3db-5b00-4063-9ad4-7cdd84fdd2bb" providerId="ADAL" clId="{83C662AB-9BB4-48EA-ACA4-6E13295F1409}" dt="2024-03-17T00:33:00.386" v="1" actId="27636"/>
        <pc:sldMkLst>
          <pc:docMk/>
          <pc:sldMk cId="3353738195" sldId="1261"/>
        </pc:sldMkLst>
        <pc:spChg chg="mod">
          <ac:chgData name="Qu, Chengyi" userId="9f02c3db-5b00-4063-9ad4-7cdd84fdd2bb" providerId="ADAL" clId="{83C662AB-9BB4-48EA-ACA4-6E13295F1409}" dt="2024-03-17T00:33:00.386" v="1" actId="27636"/>
          <ac:spMkLst>
            <pc:docMk/>
            <pc:sldMk cId="3353738195" sldId="1261"/>
            <ac:spMk id="2" creationId="{A903FC48-7830-8A90-58A4-1F556CE77F26}"/>
          </ac:spMkLst>
        </pc:spChg>
      </pc:sldChg>
      <pc:sldChg chg="modSp add mod">
        <pc:chgData name="Qu, Chengyi" userId="9f02c3db-5b00-4063-9ad4-7cdd84fdd2bb" providerId="ADAL" clId="{83C662AB-9BB4-48EA-ACA4-6E13295F1409}" dt="2024-03-17T00:33:00.495" v="14" actId="27636"/>
        <pc:sldMkLst>
          <pc:docMk/>
          <pc:sldMk cId="3912618860" sldId="1262"/>
        </pc:sldMkLst>
        <pc:spChg chg="mod">
          <ac:chgData name="Qu, Chengyi" userId="9f02c3db-5b00-4063-9ad4-7cdd84fdd2bb" providerId="ADAL" clId="{83C662AB-9BB4-48EA-ACA4-6E13295F1409}" dt="2024-03-17T00:33:00.495" v="14" actId="27636"/>
          <ac:spMkLst>
            <pc:docMk/>
            <pc:sldMk cId="3912618860" sldId="1262"/>
            <ac:spMk id="2" creationId="{AFDF8341-6E86-17A2-F1B3-BA695AB1D8FC}"/>
          </ac:spMkLst>
        </pc:spChg>
      </pc:sldChg>
      <pc:sldChg chg="modSp add mod">
        <pc:chgData name="Qu, Chengyi" userId="9f02c3db-5b00-4063-9ad4-7cdd84fdd2bb" providerId="ADAL" clId="{83C662AB-9BB4-48EA-ACA4-6E13295F1409}" dt="2024-03-17T00:33:27.506" v="28" actId="27636"/>
        <pc:sldMkLst>
          <pc:docMk/>
          <pc:sldMk cId="774632813" sldId="1263"/>
        </pc:sldMkLst>
        <pc:spChg chg="mod">
          <ac:chgData name="Qu, Chengyi" userId="9f02c3db-5b00-4063-9ad4-7cdd84fdd2bb" providerId="ADAL" clId="{83C662AB-9BB4-48EA-ACA4-6E13295F1409}" dt="2024-03-17T00:33:27.506" v="28" actId="27636"/>
          <ac:spMkLst>
            <pc:docMk/>
            <pc:sldMk cId="774632813" sldId="1263"/>
            <ac:spMk id="2" creationId="{34C2829D-D10E-329A-9295-22025F7C9F88}"/>
          </ac:spMkLst>
        </pc:spChg>
      </pc:sldChg>
      <pc:sldMasterChg chg="del delSldLayout">
        <pc:chgData name="Qu, Chengyi" userId="9f02c3db-5b00-4063-9ad4-7cdd84fdd2bb" providerId="ADAL" clId="{83C662AB-9BB4-48EA-ACA4-6E13295F1409}" dt="2024-03-17T00:33:07.993" v="24" actId="47"/>
        <pc:sldMasterMkLst>
          <pc:docMk/>
          <pc:sldMasterMk cId="739236253" sldId="2147483692"/>
        </pc:sldMasterMkLst>
        <pc:sldLayoutChg chg="del">
          <pc:chgData name="Qu, Chengyi" userId="9f02c3db-5b00-4063-9ad4-7cdd84fdd2bb" providerId="ADAL" clId="{83C662AB-9BB4-48EA-ACA4-6E13295F1409}" dt="2024-03-17T00:33:07.993" v="24" actId="47"/>
          <pc:sldLayoutMkLst>
            <pc:docMk/>
            <pc:sldMasterMk cId="739236253" sldId="2147483692"/>
            <pc:sldLayoutMk cId="3916218876" sldId="2147483693"/>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568439253" sldId="2147483694"/>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31496385" sldId="2147483695"/>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974694476" sldId="2147483696"/>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112934890" sldId="2147483697"/>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250321267" sldId="2147483698"/>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2355138482" sldId="2147483699"/>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1310252774" sldId="2147483700"/>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4246126308" sldId="2147483701"/>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3007040105" sldId="2147483702"/>
          </pc:sldLayoutMkLst>
        </pc:sldLayoutChg>
        <pc:sldLayoutChg chg="del">
          <pc:chgData name="Qu, Chengyi" userId="9f02c3db-5b00-4063-9ad4-7cdd84fdd2bb" providerId="ADAL" clId="{83C662AB-9BB4-48EA-ACA4-6E13295F1409}" dt="2024-03-17T00:33:07.993" v="24" actId="47"/>
          <pc:sldLayoutMkLst>
            <pc:docMk/>
            <pc:sldMasterMk cId="739236253" sldId="2147483692"/>
            <pc:sldLayoutMk cId="775594334" sldId="2147483703"/>
          </pc:sldLayoutMkLst>
        </pc:sldLayoutChg>
      </pc:sldMasterChg>
    </pc:docChg>
  </pc:docChgLst>
  <pc:docChgLst>
    <pc:chgData name="Qu, Chengyi" userId="9f02c3db-5b00-4063-9ad4-7cdd84fdd2bb" providerId="ADAL" clId="{A560A83B-B716-47FE-B9F6-0C2976A5826E}"/>
    <pc:docChg chg="undo custSel addSld delSld modSld delMainMaster">
      <pc:chgData name="Qu, Chengyi" userId="9f02c3db-5b00-4063-9ad4-7cdd84fdd2bb" providerId="ADAL" clId="{A560A83B-B716-47FE-B9F6-0C2976A5826E}" dt="2024-02-13T21:59:31.444" v="213" actId="207"/>
      <pc:docMkLst>
        <pc:docMk/>
      </pc:docMkLst>
      <pc:sldChg chg="add del">
        <pc:chgData name="Qu, Chengyi" userId="9f02c3db-5b00-4063-9ad4-7cdd84fdd2bb" providerId="ADAL" clId="{A560A83B-B716-47FE-B9F6-0C2976A5826E}" dt="2024-02-13T21:59:16.874" v="212"/>
        <pc:sldMkLst>
          <pc:docMk/>
          <pc:sldMk cId="0" sldId="256"/>
        </pc:sldMkLst>
      </pc:sldChg>
      <pc:sldChg chg="modSp mod">
        <pc:chgData name="Qu, Chengyi" userId="9f02c3db-5b00-4063-9ad4-7cdd84fdd2bb" providerId="ADAL" clId="{A560A83B-B716-47FE-B9F6-0C2976A5826E}" dt="2024-02-13T20:02:11.587" v="52" actId="20577"/>
        <pc:sldMkLst>
          <pc:docMk/>
          <pc:sldMk cId="553553694" sldId="258"/>
        </pc:sldMkLst>
        <pc:spChg chg="mod">
          <ac:chgData name="Qu, Chengyi" userId="9f02c3db-5b00-4063-9ad4-7cdd84fdd2bb" providerId="ADAL" clId="{A560A83B-B716-47FE-B9F6-0C2976A5826E}" dt="2024-02-13T20:02:11.587" v="52" actId="20577"/>
          <ac:spMkLst>
            <pc:docMk/>
            <pc:sldMk cId="553553694" sldId="258"/>
            <ac:spMk id="3" creationId="{C74AC5A7-CF21-681C-AD2A-CAFD76C83228}"/>
          </ac:spMkLst>
        </pc:spChg>
      </pc:sldChg>
      <pc:sldChg chg="addSp delSp modSp add del mod">
        <pc:chgData name="Qu, Chengyi" userId="9f02c3db-5b00-4063-9ad4-7cdd84fdd2bb" providerId="ADAL" clId="{A560A83B-B716-47FE-B9F6-0C2976A5826E}" dt="2024-02-13T21:48:38.350" v="124" actId="47"/>
        <pc:sldMkLst>
          <pc:docMk/>
          <pc:sldMk cId="0" sldId="259"/>
        </pc:sldMkLst>
        <pc:spChg chg="add mod">
          <ac:chgData name="Qu, Chengyi" userId="9f02c3db-5b00-4063-9ad4-7cdd84fdd2bb" providerId="ADAL" clId="{A560A83B-B716-47FE-B9F6-0C2976A5826E}" dt="2024-02-13T21:48:07.524" v="120" actId="478"/>
          <ac:spMkLst>
            <pc:docMk/>
            <pc:sldMk cId="0" sldId="259"/>
            <ac:spMk id="3" creationId="{A4C9626E-0DF9-760B-97C2-D882D9D8C987}"/>
          </ac:spMkLst>
        </pc:spChg>
        <pc:spChg chg="del">
          <ac:chgData name="Qu, Chengyi" userId="9f02c3db-5b00-4063-9ad4-7cdd84fdd2bb" providerId="ADAL" clId="{A560A83B-B716-47FE-B9F6-0C2976A5826E}" dt="2024-02-13T21:48:07.524" v="120" actId="478"/>
          <ac:spMkLst>
            <pc:docMk/>
            <pc:sldMk cId="0" sldId="259"/>
            <ac:spMk id="199" creationId="{00000000-0000-0000-0000-000000000000}"/>
          </ac:spMkLst>
        </pc:spChg>
      </pc:sldChg>
      <pc:sldChg chg="addSp delSp modSp add mod modNotes">
        <pc:chgData name="Qu, Chengyi" userId="9f02c3db-5b00-4063-9ad4-7cdd84fdd2bb" providerId="ADAL" clId="{A560A83B-B716-47FE-B9F6-0C2976A5826E}" dt="2024-02-13T21:49:11.785" v="133" actId="1076"/>
        <pc:sldMkLst>
          <pc:docMk/>
          <pc:sldMk cId="0" sldId="260"/>
        </pc:sldMkLst>
        <pc:spChg chg="add mod">
          <ac:chgData name="Qu, Chengyi" userId="9f02c3db-5b00-4063-9ad4-7cdd84fdd2bb" providerId="ADAL" clId="{A560A83B-B716-47FE-B9F6-0C2976A5826E}" dt="2024-02-13T21:49:11.785" v="133" actId="1076"/>
          <ac:spMkLst>
            <pc:docMk/>
            <pc:sldMk cId="0" sldId="260"/>
            <ac:spMk id="2" creationId="{88746BBE-14C0-A52E-9631-260B38289B0D}"/>
          </ac:spMkLst>
        </pc:spChg>
        <pc:spChg chg="del">
          <ac:chgData name="Qu, Chengyi" userId="9f02c3db-5b00-4063-9ad4-7cdd84fdd2bb" providerId="ADAL" clId="{A560A83B-B716-47FE-B9F6-0C2976A5826E}" dt="2024-02-13T21:48:49.225" v="126" actId="478"/>
          <ac:spMkLst>
            <pc:docMk/>
            <pc:sldMk cId="0" sldId="260"/>
            <ac:spMk id="209" creationId="{00000000-0000-0000-0000-000000000000}"/>
          </ac:spMkLst>
        </pc:spChg>
        <pc:spChg chg="mod">
          <ac:chgData name="Qu, Chengyi" userId="9f02c3db-5b00-4063-9ad4-7cdd84fdd2bb" providerId="ADAL" clId="{A560A83B-B716-47FE-B9F6-0C2976A5826E}" dt="2024-02-13T21:49:08.873" v="132" actId="1076"/>
          <ac:spMkLst>
            <pc:docMk/>
            <pc:sldMk cId="0" sldId="260"/>
            <ac:spMk id="210" creationId="{00000000-0000-0000-0000-000000000000}"/>
          </ac:spMkLst>
        </pc:spChg>
        <pc:spChg chg="mod">
          <ac:chgData name="Qu, Chengyi" userId="9f02c3db-5b00-4063-9ad4-7cdd84fdd2bb" providerId="ADAL" clId="{A560A83B-B716-47FE-B9F6-0C2976A5826E}" dt="2024-02-13T21:47:56.330" v="119"/>
          <ac:spMkLst>
            <pc:docMk/>
            <pc:sldMk cId="0" sldId="260"/>
            <ac:spMk id="212"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2"/>
        </pc:sldMkLst>
        <pc:spChg chg="mod">
          <ac:chgData name="Qu, Chengyi" userId="9f02c3db-5b00-4063-9ad4-7cdd84fdd2bb" providerId="ADAL" clId="{A560A83B-B716-47FE-B9F6-0C2976A5826E}" dt="2024-02-13T21:49:38.945" v="134"/>
          <ac:spMkLst>
            <pc:docMk/>
            <pc:sldMk cId="0" sldId="262"/>
            <ac:spMk id="240" creationId="{00000000-0000-0000-0000-000000000000}"/>
          </ac:spMkLst>
        </pc:spChg>
      </pc:sldChg>
      <pc:sldChg chg="modSp add del modNotes">
        <pc:chgData name="Qu, Chengyi" userId="9f02c3db-5b00-4063-9ad4-7cdd84fdd2bb" providerId="ADAL" clId="{A560A83B-B716-47FE-B9F6-0C2976A5826E}" dt="2024-02-13T21:49:41.185" v="135"/>
        <pc:sldMkLst>
          <pc:docMk/>
          <pc:sldMk cId="0" sldId="263"/>
        </pc:sldMkLst>
        <pc:spChg chg="mod">
          <ac:chgData name="Qu, Chengyi" userId="9f02c3db-5b00-4063-9ad4-7cdd84fdd2bb" providerId="ADAL" clId="{A560A83B-B716-47FE-B9F6-0C2976A5826E}" dt="2024-02-13T21:49:38.945" v="134"/>
          <ac:spMkLst>
            <pc:docMk/>
            <pc:sldMk cId="0" sldId="263"/>
            <ac:spMk id="262" creationId="{00000000-0000-0000-0000-000000000000}"/>
          </ac:spMkLst>
        </pc:spChg>
      </pc:sldChg>
      <pc:sldChg chg="add del">
        <pc:chgData name="Qu, Chengyi" userId="9f02c3db-5b00-4063-9ad4-7cdd84fdd2bb" providerId="ADAL" clId="{A560A83B-B716-47FE-B9F6-0C2976A5826E}" dt="2024-02-13T20:03:07.226" v="67" actId="47"/>
        <pc:sldMkLst>
          <pc:docMk/>
          <pc:sldMk cId="4211329205" sldId="269"/>
        </pc:sldMkLst>
      </pc:sldChg>
      <pc:sldChg chg="modSp add mod">
        <pc:chgData name="Qu, Chengyi" userId="9f02c3db-5b00-4063-9ad4-7cdd84fdd2bb" providerId="ADAL" clId="{A560A83B-B716-47FE-B9F6-0C2976A5826E}" dt="2024-02-13T21:51:03.124" v="179" actId="20577"/>
        <pc:sldMkLst>
          <pc:docMk/>
          <pc:sldMk cId="0" sldId="271"/>
        </pc:sldMkLst>
        <pc:spChg chg="mod">
          <ac:chgData name="Qu, Chengyi" userId="9f02c3db-5b00-4063-9ad4-7cdd84fdd2bb" providerId="ADAL" clId="{A560A83B-B716-47FE-B9F6-0C2976A5826E}" dt="2024-02-13T21:51:03.124" v="179" actId="20577"/>
          <ac:spMkLst>
            <pc:docMk/>
            <pc:sldMk cId="0" sldId="271"/>
            <ac:spMk id="383" creationId="{00000000-0000-0000-0000-000000000000}"/>
          </ac:spMkLst>
        </pc:spChg>
      </pc:sldChg>
      <pc:sldChg chg="modSp add del mod">
        <pc:chgData name="Qu, Chengyi" userId="9f02c3db-5b00-4063-9ad4-7cdd84fdd2bb" providerId="ADAL" clId="{A560A83B-B716-47FE-B9F6-0C2976A5826E}" dt="2024-02-13T21:51:28.838" v="208" actId="20577"/>
        <pc:sldMkLst>
          <pc:docMk/>
          <pc:sldMk cId="0" sldId="272"/>
        </pc:sldMkLst>
        <pc:spChg chg="mod">
          <ac:chgData name="Qu, Chengyi" userId="9f02c3db-5b00-4063-9ad4-7cdd84fdd2bb" providerId="ADAL" clId="{A560A83B-B716-47FE-B9F6-0C2976A5826E}" dt="2024-02-13T21:51:28.838" v="208" actId="20577"/>
          <ac:spMkLst>
            <pc:docMk/>
            <pc:sldMk cId="0" sldId="272"/>
            <ac:spMk id="400" creationId="{00000000-0000-0000-0000-000000000000}"/>
          </ac:spMkLst>
        </pc:spChg>
      </pc:sldChg>
      <pc:sldChg chg="del">
        <pc:chgData name="Qu, Chengyi" userId="9f02c3db-5b00-4063-9ad4-7cdd84fdd2bb" providerId="ADAL" clId="{A560A83B-B716-47FE-B9F6-0C2976A5826E}" dt="2024-02-13T21:05:07.936" v="76" actId="47"/>
        <pc:sldMkLst>
          <pc:docMk/>
          <pc:sldMk cId="929726551" sldId="376"/>
        </pc:sldMkLst>
      </pc:sldChg>
      <pc:sldChg chg="modSp add del mod">
        <pc:chgData name="Qu, Chengyi" userId="9f02c3db-5b00-4063-9ad4-7cdd84fdd2bb" providerId="ADAL" clId="{A560A83B-B716-47FE-B9F6-0C2976A5826E}" dt="2024-02-13T20:03:32.607" v="75"/>
        <pc:sldMkLst>
          <pc:docMk/>
          <pc:sldMk cId="874442202" sldId="378"/>
        </pc:sldMkLst>
        <pc:spChg chg="mod">
          <ac:chgData name="Qu, Chengyi" userId="9f02c3db-5b00-4063-9ad4-7cdd84fdd2bb" providerId="ADAL" clId="{A560A83B-B716-47FE-B9F6-0C2976A5826E}" dt="2024-02-13T20:03:32.607" v="75"/>
          <ac:spMkLst>
            <pc:docMk/>
            <pc:sldMk cId="874442202" sldId="378"/>
            <ac:spMk id="2" creationId="{00000000-0000-0000-0000-000000000000}"/>
          </ac:spMkLst>
        </pc:spChg>
      </pc:sldChg>
      <pc:sldChg chg="modSp add del">
        <pc:chgData name="Qu, Chengyi" userId="9f02c3db-5b00-4063-9ad4-7cdd84fdd2bb" providerId="ADAL" clId="{A560A83B-B716-47FE-B9F6-0C2976A5826E}" dt="2024-02-13T20:03:32.607" v="75"/>
        <pc:sldMkLst>
          <pc:docMk/>
          <pc:sldMk cId="401799665" sldId="385"/>
        </pc:sldMkLst>
        <pc:spChg chg="mod">
          <ac:chgData name="Qu, Chengyi" userId="9f02c3db-5b00-4063-9ad4-7cdd84fdd2bb" providerId="ADAL" clId="{A560A83B-B716-47FE-B9F6-0C2976A5826E}" dt="2024-02-13T20:03:31.753" v="72"/>
          <ac:spMkLst>
            <pc:docMk/>
            <pc:sldMk cId="401799665" sldId="385"/>
            <ac:spMk id="11" creationId="{00000000-0000-0000-0000-000000000000}"/>
          </ac:spMkLst>
        </pc:spChg>
      </pc:sldChg>
      <pc:sldChg chg="add del">
        <pc:chgData name="Qu, Chengyi" userId="9f02c3db-5b00-4063-9ad4-7cdd84fdd2bb" providerId="ADAL" clId="{A560A83B-B716-47FE-B9F6-0C2976A5826E}" dt="2024-02-13T20:03:32.607" v="75"/>
        <pc:sldMkLst>
          <pc:docMk/>
          <pc:sldMk cId="259734074" sldId="409"/>
        </pc:sldMkLst>
      </pc:sldChg>
      <pc:sldChg chg="add del">
        <pc:chgData name="Qu, Chengyi" userId="9f02c3db-5b00-4063-9ad4-7cdd84fdd2bb" providerId="ADAL" clId="{A560A83B-B716-47FE-B9F6-0C2976A5826E}" dt="2024-02-13T20:03:32.607" v="75"/>
        <pc:sldMkLst>
          <pc:docMk/>
          <pc:sldMk cId="3096335365" sldId="411"/>
        </pc:sldMkLst>
      </pc:sldChg>
      <pc:sldChg chg="add del">
        <pc:chgData name="Qu, Chengyi" userId="9f02c3db-5b00-4063-9ad4-7cdd84fdd2bb" providerId="ADAL" clId="{A560A83B-B716-47FE-B9F6-0C2976A5826E}" dt="2024-02-13T20:03:32.607" v="75"/>
        <pc:sldMkLst>
          <pc:docMk/>
          <pc:sldMk cId="874146617" sldId="413"/>
        </pc:sldMkLst>
      </pc:sldChg>
      <pc:sldChg chg="del">
        <pc:chgData name="Qu, Chengyi" userId="9f02c3db-5b00-4063-9ad4-7cdd84fdd2bb" providerId="ADAL" clId="{A560A83B-B716-47FE-B9F6-0C2976A5826E}" dt="2024-02-13T21:05:07.936" v="76" actId="47"/>
        <pc:sldMkLst>
          <pc:docMk/>
          <pc:sldMk cId="3447973014" sldId="415"/>
        </pc:sldMkLst>
      </pc:sldChg>
      <pc:sldChg chg="modSp mod">
        <pc:chgData name="Qu, Chengyi" userId="9f02c3db-5b00-4063-9ad4-7cdd84fdd2bb" providerId="ADAL" clId="{A560A83B-B716-47FE-B9F6-0C2976A5826E}" dt="2024-02-13T21:08:55.126" v="79"/>
        <pc:sldMkLst>
          <pc:docMk/>
          <pc:sldMk cId="680690281" sldId="420"/>
        </pc:sldMkLst>
        <pc:spChg chg="mod">
          <ac:chgData name="Qu, Chengyi" userId="9f02c3db-5b00-4063-9ad4-7cdd84fdd2bb" providerId="ADAL" clId="{A560A83B-B716-47FE-B9F6-0C2976A5826E}" dt="2024-02-13T21:08:55.126" v="79"/>
          <ac:spMkLst>
            <pc:docMk/>
            <pc:sldMk cId="680690281" sldId="420"/>
            <ac:spMk id="2" creationId="{00000000-0000-0000-0000-000000000000}"/>
          </ac:spMkLst>
        </pc:spChg>
      </pc:sldChg>
      <pc:sldChg chg="modSp mod">
        <pc:chgData name="Qu, Chengyi" userId="9f02c3db-5b00-4063-9ad4-7cdd84fdd2bb" providerId="ADAL" clId="{A560A83B-B716-47FE-B9F6-0C2976A5826E}" dt="2024-02-13T21:08:58.104" v="81"/>
        <pc:sldMkLst>
          <pc:docMk/>
          <pc:sldMk cId="2559417828" sldId="421"/>
        </pc:sldMkLst>
        <pc:spChg chg="mod">
          <ac:chgData name="Qu, Chengyi" userId="9f02c3db-5b00-4063-9ad4-7cdd84fdd2bb" providerId="ADAL" clId="{A560A83B-B716-47FE-B9F6-0C2976A5826E}" dt="2024-02-13T21:08:58.104" v="81"/>
          <ac:spMkLst>
            <pc:docMk/>
            <pc:sldMk cId="2559417828" sldId="421"/>
            <ac:spMk id="2" creationId="{00000000-0000-0000-0000-000000000000}"/>
          </ac:spMkLst>
        </pc:spChg>
      </pc:sldChg>
      <pc:sldChg chg="add">
        <pc:chgData name="Qu, Chengyi" userId="9f02c3db-5b00-4063-9ad4-7cdd84fdd2bb" providerId="ADAL" clId="{A560A83B-B716-47FE-B9F6-0C2976A5826E}" dt="2024-02-13T21:08:26.839" v="77"/>
        <pc:sldMkLst>
          <pc:docMk/>
          <pc:sldMk cId="3816176851" sldId="433"/>
        </pc:sldMkLst>
      </pc:sldChg>
      <pc:sldChg chg="add">
        <pc:chgData name="Qu, Chengyi" userId="9f02c3db-5b00-4063-9ad4-7cdd84fdd2bb" providerId="ADAL" clId="{A560A83B-B716-47FE-B9F6-0C2976A5826E}" dt="2024-02-13T21:08:26.839" v="77"/>
        <pc:sldMkLst>
          <pc:docMk/>
          <pc:sldMk cId="1364292571" sldId="434"/>
        </pc:sldMkLst>
      </pc:sldChg>
      <pc:sldChg chg="add">
        <pc:chgData name="Qu, Chengyi" userId="9f02c3db-5b00-4063-9ad4-7cdd84fdd2bb" providerId="ADAL" clId="{A560A83B-B716-47FE-B9F6-0C2976A5826E}" dt="2024-02-13T21:08:26.839" v="77"/>
        <pc:sldMkLst>
          <pc:docMk/>
          <pc:sldMk cId="2735504479" sldId="435"/>
        </pc:sldMkLst>
      </pc:sldChg>
      <pc:sldChg chg="add">
        <pc:chgData name="Qu, Chengyi" userId="9f02c3db-5b00-4063-9ad4-7cdd84fdd2bb" providerId="ADAL" clId="{A560A83B-B716-47FE-B9F6-0C2976A5826E}" dt="2024-02-13T21:08:26.839" v="77"/>
        <pc:sldMkLst>
          <pc:docMk/>
          <pc:sldMk cId="1250773627" sldId="436"/>
        </pc:sldMkLst>
      </pc:sldChg>
      <pc:sldChg chg="add">
        <pc:chgData name="Qu, Chengyi" userId="9f02c3db-5b00-4063-9ad4-7cdd84fdd2bb" providerId="ADAL" clId="{A560A83B-B716-47FE-B9F6-0C2976A5826E}" dt="2024-02-13T21:08:26.839" v="77"/>
        <pc:sldMkLst>
          <pc:docMk/>
          <pc:sldMk cId="763282045" sldId="437"/>
        </pc:sldMkLst>
      </pc:sldChg>
      <pc:sldChg chg="del">
        <pc:chgData name="Qu, Chengyi" userId="9f02c3db-5b00-4063-9ad4-7cdd84fdd2bb" providerId="ADAL" clId="{A560A83B-B716-47FE-B9F6-0C2976A5826E}" dt="2024-02-13T20:01:54.618" v="0" actId="47"/>
        <pc:sldMkLst>
          <pc:docMk/>
          <pc:sldMk cId="1927004406" sldId="633"/>
        </pc:sldMkLst>
      </pc:sldChg>
      <pc:sldChg chg="del">
        <pc:chgData name="Qu, Chengyi" userId="9f02c3db-5b00-4063-9ad4-7cdd84fdd2bb" providerId="ADAL" clId="{A560A83B-B716-47FE-B9F6-0C2976A5826E}" dt="2024-02-13T20:01:54.618" v="0" actId="47"/>
        <pc:sldMkLst>
          <pc:docMk/>
          <pc:sldMk cId="3327658120" sldId="634"/>
        </pc:sldMkLst>
      </pc:sldChg>
      <pc:sldChg chg="del">
        <pc:chgData name="Qu, Chengyi" userId="9f02c3db-5b00-4063-9ad4-7cdd84fdd2bb" providerId="ADAL" clId="{A560A83B-B716-47FE-B9F6-0C2976A5826E}" dt="2024-02-13T20:01:54.618" v="0" actId="47"/>
        <pc:sldMkLst>
          <pc:docMk/>
          <pc:sldMk cId="2072688855" sldId="635"/>
        </pc:sldMkLst>
      </pc:sldChg>
      <pc:sldChg chg="del">
        <pc:chgData name="Qu, Chengyi" userId="9f02c3db-5b00-4063-9ad4-7cdd84fdd2bb" providerId="ADAL" clId="{A560A83B-B716-47FE-B9F6-0C2976A5826E}" dt="2024-02-13T20:01:54.618" v="0" actId="47"/>
        <pc:sldMkLst>
          <pc:docMk/>
          <pc:sldMk cId="1581542834" sldId="636"/>
        </pc:sldMkLst>
      </pc:sldChg>
      <pc:sldChg chg="del">
        <pc:chgData name="Qu, Chengyi" userId="9f02c3db-5b00-4063-9ad4-7cdd84fdd2bb" providerId="ADAL" clId="{A560A83B-B716-47FE-B9F6-0C2976A5826E}" dt="2024-02-13T20:01:54.618" v="0" actId="47"/>
        <pc:sldMkLst>
          <pc:docMk/>
          <pc:sldMk cId="3334244613" sldId="637"/>
        </pc:sldMkLst>
      </pc:sldChg>
      <pc:sldChg chg="del">
        <pc:chgData name="Qu, Chengyi" userId="9f02c3db-5b00-4063-9ad4-7cdd84fdd2bb" providerId="ADAL" clId="{A560A83B-B716-47FE-B9F6-0C2976A5826E}" dt="2024-02-13T20:01:54.618" v="0" actId="47"/>
        <pc:sldMkLst>
          <pc:docMk/>
          <pc:sldMk cId="2570886114" sldId="638"/>
        </pc:sldMkLst>
      </pc:sldChg>
      <pc:sldChg chg="del">
        <pc:chgData name="Qu, Chengyi" userId="9f02c3db-5b00-4063-9ad4-7cdd84fdd2bb" providerId="ADAL" clId="{A560A83B-B716-47FE-B9F6-0C2976A5826E}" dt="2024-02-13T20:01:54.618" v="0" actId="47"/>
        <pc:sldMkLst>
          <pc:docMk/>
          <pc:sldMk cId="1039379895" sldId="639"/>
        </pc:sldMkLst>
      </pc:sldChg>
      <pc:sldChg chg="del">
        <pc:chgData name="Qu, Chengyi" userId="9f02c3db-5b00-4063-9ad4-7cdd84fdd2bb" providerId="ADAL" clId="{A560A83B-B716-47FE-B9F6-0C2976A5826E}" dt="2024-02-13T20:01:54.618" v="0" actId="47"/>
        <pc:sldMkLst>
          <pc:docMk/>
          <pc:sldMk cId="1913390666" sldId="640"/>
        </pc:sldMkLst>
      </pc:sldChg>
      <pc:sldChg chg="del">
        <pc:chgData name="Qu, Chengyi" userId="9f02c3db-5b00-4063-9ad4-7cdd84fdd2bb" providerId="ADAL" clId="{A560A83B-B716-47FE-B9F6-0C2976A5826E}" dt="2024-02-13T20:01:54.618" v="0" actId="47"/>
        <pc:sldMkLst>
          <pc:docMk/>
          <pc:sldMk cId="3742767098" sldId="641"/>
        </pc:sldMkLst>
      </pc:sldChg>
      <pc:sldChg chg="del">
        <pc:chgData name="Qu, Chengyi" userId="9f02c3db-5b00-4063-9ad4-7cdd84fdd2bb" providerId="ADAL" clId="{A560A83B-B716-47FE-B9F6-0C2976A5826E}" dt="2024-02-13T20:01:54.618" v="0" actId="47"/>
        <pc:sldMkLst>
          <pc:docMk/>
          <pc:sldMk cId="1210879731" sldId="643"/>
        </pc:sldMkLst>
      </pc:sldChg>
      <pc:sldChg chg="del">
        <pc:chgData name="Qu, Chengyi" userId="9f02c3db-5b00-4063-9ad4-7cdd84fdd2bb" providerId="ADAL" clId="{A560A83B-B716-47FE-B9F6-0C2976A5826E}" dt="2024-02-13T20:01:54.618" v="0" actId="47"/>
        <pc:sldMkLst>
          <pc:docMk/>
          <pc:sldMk cId="3403893922" sldId="644"/>
        </pc:sldMkLst>
      </pc:sldChg>
      <pc:sldChg chg="del">
        <pc:chgData name="Qu, Chengyi" userId="9f02c3db-5b00-4063-9ad4-7cdd84fdd2bb" providerId="ADAL" clId="{A560A83B-B716-47FE-B9F6-0C2976A5826E}" dt="2024-02-13T20:01:54.618" v="0" actId="47"/>
        <pc:sldMkLst>
          <pc:docMk/>
          <pc:sldMk cId="1668754033" sldId="645"/>
        </pc:sldMkLst>
      </pc:sldChg>
      <pc:sldChg chg="del">
        <pc:chgData name="Qu, Chengyi" userId="9f02c3db-5b00-4063-9ad4-7cdd84fdd2bb" providerId="ADAL" clId="{A560A83B-B716-47FE-B9F6-0C2976A5826E}" dt="2024-02-13T20:01:54.618" v="0" actId="47"/>
        <pc:sldMkLst>
          <pc:docMk/>
          <pc:sldMk cId="1881150535" sldId="646"/>
        </pc:sldMkLst>
      </pc:sldChg>
      <pc:sldChg chg="del">
        <pc:chgData name="Qu, Chengyi" userId="9f02c3db-5b00-4063-9ad4-7cdd84fdd2bb" providerId="ADAL" clId="{A560A83B-B716-47FE-B9F6-0C2976A5826E}" dt="2024-02-13T20:01:54.618" v="0" actId="47"/>
        <pc:sldMkLst>
          <pc:docMk/>
          <pc:sldMk cId="456788748" sldId="672"/>
        </pc:sldMkLst>
      </pc:sldChg>
      <pc:sldChg chg="del">
        <pc:chgData name="Qu, Chengyi" userId="9f02c3db-5b00-4063-9ad4-7cdd84fdd2bb" providerId="ADAL" clId="{A560A83B-B716-47FE-B9F6-0C2976A5826E}" dt="2024-02-13T20:01:54.618" v="0" actId="47"/>
        <pc:sldMkLst>
          <pc:docMk/>
          <pc:sldMk cId="96406873" sldId="673"/>
        </pc:sldMkLst>
      </pc:sldChg>
      <pc:sldChg chg="del">
        <pc:chgData name="Qu, Chengyi" userId="9f02c3db-5b00-4063-9ad4-7cdd84fdd2bb" providerId="ADAL" clId="{A560A83B-B716-47FE-B9F6-0C2976A5826E}" dt="2024-02-13T20:01:54.618" v="0" actId="47"/>
        <pc:sldMkLst>
          <pc:docMk/>
          <pc:sldMk cId="4154517867" sldId="674"/>
        </pc:sldMkLst>
      </pc:sldChg>
      <pc:sldChg chg="del">
        <pc:chgData name="Qu, Chengyi" userId="9f02c3db-5b00-4063-9ad4-7cdd84fdd2bb" providerId="ADAL" clId="{A560A83B-B716-47FE-B9F6-0C2976A5826E}" dt="2024-02-13T20:01:54.618" v="0" actId="47"/>
        <pc:sldMkLst>
          <pc:docMk/>
          <pc:sldMk cId="3333933496" sldId="675"/>
        </pc:sldMkLst>
      </pc:sldChg>
      <pc:sldChg chg="del">
        <pc:chgData name="Qu, Chengyi" userId="9f02c3db-5b00-4063-9ad4-7cdd84fdd2bb" providerId="ADAL" clId="{A560A83B-B716-47FE-B9F6-0C2976A5826E}" dt="2024-02-13T20:01:54.618" v="0" actId="47"/>
        <pc:sldMkLst>
          <pc:docMk/>
          <pc:sldMk cId="715274724" sldId="676"/>
        </pc:sldMkLst>
      </pc:sldChg>
      <pc:sldChg chg="del">
        <pc:chgData name="Qu, Chengyi" userId="9f02c3db-5b00-4063-9ad4-7cdd84fdd2bb" providerId="ADAL" clId="{A560A83B-B716-47FE-B9F6-0C2976A5826E}" dt="2024-02-13T20:01:54.618" v="0" actId="47"/>
        <pc:sldMkLst>
          <pc:docMk/>
          <pc:sldMk cId="257868271" sldId="677"/>
        </pc:sldMkLst>
      </pc:sldChg>
      <pc:sldChg chg="del">
        <pc:chgData name="Qu, Chengyi" userId="9f02c3db-5b00-4063-9ad4-7cdd84fdd2bb" providerId="ADAL" clId="{A560A83B-B716-47FE-B9F6-0C2976A5826E}" dt="2024-02-13T20:01:54.618" v="0" actId="47"/>
        <pc:sldMkLst>
          <pc:docMk/>
          <pc:sldMk cId="3746342220" sldId="678"/>
        </pc:sldMkLst>
      </pc:sldChg>
      <pc:sldChg chg="del">
        <pc:chgData name="Qu, Chengyi" userId="9f02c3db-5b00-4063-9ad4-7cdd84fdd2bb" providerId="ADAL" clId="{A560A83B-B716-47FE-B9F6-0C2976A5826E}" dt="2024-02-13T20:01:54.618" v="0" actId="47"/>
        <pc:sldMkLst>
          <pc:docMk/>
          <pc:sldMk cId="3589473169" sldId="679"/>
        </pc:sldMkLst>
      </pc:sldChg>
      <pc:sldChg chg="del">
        <pc:chgData name="Qu, Chengyi" userId="9f02c3db-5b00-4063-9ad4-7cdd84fdd2bb" providerId="ADAL" clId="{A560A83B-B716-47FE-B9F6-0C2976A5826E}" dt="2024-02-13T20:01:54.618" v="0" actId="47"/>
        <pc:sldMkLst>
          <pc:docMk/>
          <pc:sldMk cId="3560384563" sldId="680"/>
        </pc:sldMkLst>
      </pc:sldChg>
      <pc:sldChg chg="del">
        <pc:chgData name="Qu, Chengyi" userId="9f02c3db-5b00-4063-9ad4-7cdd84fdd2bb" providerId="ADAL" clId="{A560A83B-B716-47FE-B9F6-0C2976A5826E}" dt="2024-02-13T20:01:54.618" v="0" actId="47"/>
        <pc:sldMkLst>
          <pc:docMk/>
          <pc:sldMk cId="2417826034" sldId="681"/>
        </pc:sldMkLst>
      </pc:sldChg>
      <pc:sldChg chg="del">
        <pc:chgData name="Qu, Chengyi" userId="9f02c3db-5b00-4063-9ad4-7cdd84fdd2bb" providerId="ADAL" clId="{A560A83B-B716-47FE-B9F6-0C2976A5826E}" dt="2024-02-13T20:01:54.618" v="0" actId="47"/>
        <pc:sldMkLst>
          <pc:docMk/>
          <pc:sldMk cId="1487987344" sldId="682"/>
        </pc:sldMkLst>
      </pc:sldChg>
      <pc:sldChg chg="del">
        <pc:chgData name="Qu, Chengyi" userId="9f02c3db-5b00-4063-9ad4-7cdd84fdd2bb" providerId="ADAL" clId="{A560A83B-B716-47FE-B9F6-0C2976A5826E}" dt="2024-02-13T20:01:54.618" v="0" actId="47"/>
        <pc:sldMkLst>
          <pc:docMk/>
          <pc:sldMk cId="2453424196" sldId="683"/>
        </pc:sldMkLst>
      </pc:sldChg>
      <pc:sldChg chg="del">
        <pc:chgData name="Qu, Chengyi" userId="9f02c3db-5b00-4063-9ad4-7cdd84fdd2bb" providerId="ADAL" clId="{A560A83B-B716-47FE-B9F6-0C2976A5826E}" dt="2024-02-13T20:01:54.618" v="0" actId="47"/>
        <pc:sldMkLst>
          <pc:docMk/>
          <pc:sldMk cId="2152457748" sldId="684"/>
        </pc:sldMkLst>
      </pc:sldChg>
      <pc:sldChg chg="del">
        <pc:chgData name="Qu, Chengyi" userId="9f02c3db-5b00-4063-9ad4-7cdd84fdd2bb" providerId="ADAL" clId="{A560A83B-B716-47FE-B9F6-0C2976A5826E}" dt="2024-02-13T20:01:54.618" v="0" actId="47"/>
        <pc:sldMkLst>
          <pc:docMk/>
          <pc:sldMk cId="2108412039" sldId="685"/>
        </pc:sldMkLst>
      </pc:sldChg>
      <pc:sldChg chg="del">
        <pc:chgData name="Qu, Chengyi" userId="9f02c3db-5b00-4063-9ad4-7cdd84fdd2bb" providerId="ADAL" clId="{A560A83B-B716-47FE-B9F6-0C2976A5826E}" dt="2024-02-13T20:01:54.618" v="0" actId="47"/>
        <pc:sldMkLst>
          <pc:docMk/>
          <pc:sldMk cId="3783357540" sldId="686"/>
        </pc:sldMkLst>
      </pc:sldChg>
      <pc:sldChg chg="del">
        <pc:chgData name="Qu, Chengyi" userId="9f02c3db-5b00-4063-9ad4-7cdd84fdd2bb" providerId="ADAL" clId="{A560A83B-B716-47FE-B9F6-0C2976A5826E}" dt="2024-02-13T20:01:54.618" v="0" actId="47"/>
        <pc:sldMkLst>
          <pc:docMk/>
          <pc:sldMk cId="1311487720" sldId="687"/>
        </pc:sldMkLst>
      </pc:sldChg>
      <pc:sldChg chg="del">
        <pc:chgData name="Qu, Chengyi" userId="9f02c3db-5b00-4063-9ad4-7cdd84fdd2bb" providerId="ADAL" clId="{A560A83B-B716-47FE-B9F6-0C2976A5826E}" dt="2024-02-13T20:01:54.618" v="0" actId="47"/>
        <pc:sldMkLst>
          <pc:docMk/>
          <pc:sldMk cId="1498789726" sldId="688"/>
        </pc:sldMkLst>
      </pc:sldChg>
      <pc:sldChg chg="del">
        <pc:chgData name="Qu, Chengyi" userId="9f02c3db-5b00-4063-9ad4-7cdd84fdd2bb" providerId="ADAL" clId="{A560A83B-B716-47FE-B9F6-0C2976A5826E}" dt="2024-02-13T20:01:54.618" v="0" actId="47"/>
        <pc:sldMkLst>
          <pc:docMk/>
          <pc:sldMk cId="777063748" sldId="689"/>
        </pc:sldMkLst>
      </pc:sldChg>
      <pc:sldChg chg="del">
        <pc:chgData name="Qu, Chengyi" userId="9f02c3db-5b00-4063-9ad4-7cdd84fdd2bb" providerId="ADAL" clId="{A560A83B-B716-47FE-B9F6-0C2976A5826E}" dt="2024-02-13T20:01:54.618" v="0" actId="47"/>
        <pc:sldMkLst>
          <pc:docMk/>
          <pc:sldMk cId="1989709339" sldId="693"/>
        </pc:sldMkLst>
      </pc:sldChg>
      <pc:sldChg chg="del">
        <pc:chgData name="Qu, Chengyi" userId="9f02c3db-5b00-4063-9ad4-7cdd84fdd2bb" providerId="ADAL" clId="{A560A83B-B716-47FE-B9F6-0C2976A5826E}" dt="2024-02-13T20:01:54.618" v="0" actId="47"/>
        <pc:sldMkLst>
          <pc:docMk/>
          <pc:sldMk cId="1913387589" sldId="694"/>
        </pc:sldMkLst>
      </pc:sldChg>
      <pc:sldChg chg="del">
        <pc:chgData name="Qu, Chengyi" userId="9f02c3db-5b00-4063-9ad4-7cdd84fdd2bb" providerId="ADAL" clId="{A560A83B-B716-47FE-B9F6-0C2976A5826E}" dt="2024-02-13T20:01:54.618" v="0" actId="47"/>
        <pc:sldMkLst>
          <pc:docMk/>
          <pc:sldMk cId="3744046807" sldId="695"/>
        </pc:sldMkLst>
      </pc:sldChg>
      <pc:sldChg chg="addSp modSp new mod">
        <pc:chgData name="Qu, Chengyi" userId="9f02c3db-5b00-4063-9ad4-7cdd84fdd2bb" providerId="ADAL" clId="{A560A83B-B716-47FE-B9F6-0C2976A5826E}" dt="2024-02-13T20:03:03.158" v="66" actId="14100"/>
        <pc:sldMkLst>
          <pc:docMk/>
          <pc:sldMk cId="2120514358" sldId="1257"/>
        </pc:sldMkLst>
        <pc:spChg chg="mod">
          <ac:chgData name="Qu, Chengyi" userId="9f02c3db-5b00-4063-9ad4-7cdd84fdd2bb" providerId="ADAL" clId="{A560A83B-B716-47FE-B9F6-0C2976A5826E}" dt="2024-02-13T20:02:42.125" v="56"/>
          <ac:spMkLst>
            <pc:docMk/>
            <pc:sldMk cId="2120514358" sldId="1257"/>
            <ac:spMk id="3" creationId="{5C112BC0-9499-035F-A9F1-C8888CCD6D4C}"/>
          </ac:spMkLst>
        </pc:spChg>
        <pc:spChg chg="add mod">
          <ac:chgData name="Qu, Chengyi" userId="9f02c3db-5b00-4063-9ad4-7cdd84fdd2bb" providerId="ADAL" clId="{A560A83B-B716-47FE-B9F6-0C2976A5826E}" dt="2024-02-13T20:03:03.158" v="66" actId="14100"/>
          <ac:spMkLst>
            <pc:docMk/>
            <pc:sldMk cId="2120514358" sldId="1257"/>
            <ac:spMk id="5" creationId="{1A79469E-C759-1682-6497-17E8B6D2A45A}"/>
          </ac:spMkLst>
        </pc:spChg>
      </pc:sldChg>
      <pc:sldChg chg="modSp add mod">
        <pc:chgData name="Qu, Chengyi" userId="9f02c3db-5b00-4063-9ad4-7cdd84fdd2bb" providerId="ADAL" clId="{A560A83B-B716-47FE-B9F6-0C2976A5826E}" dt="2024-02-13T20:03:22.023" v="71" actId="207"/>
        <pc:sldMkLst>
          <pc:docMk/>
          <pc:sldMk cId="919834031" sldId="1258"/>
        </pc:sldMkLst>
        <pc:spChg chg="mod">
          <ac:chgData name="Qu, Chengyi" userId="9f02c3db-5b00-4063-9ad4-7cdd84fdd2bb" providerId="ADAL" clId="{A560A83B-B716-47FE-B9F6-0C2976A5826E}" dt="2024-02-13T20:03:22.023" v="71" actId="207"/>
          <ac:spMkLst>
            <pc:docMk/>
            <pc:sldMk cId="919834031" sldId="1258"/>
            <ac:spMk id="5" creationId="{80CD82A4-6E17-8979-C5A0-93EAA8D3EA96}"/>
          </ac:spMkLst>
        </pc:spChg>
      </pc:sldChg>
      <pc:sldChg chg="addSp delSp modSp new mod">
        <pc:chgData name="Qu, Chengyi" userId="9f02c3db-5b00-4063-9ad4-7cdd84fdd2bb" providerId="ADAL" clId="{A560A83B-B716-47FE-B9F6-0C2976A5826E}" dt="2024-02-13T21:48:56.305" v="128" actId="207"/>
        <pc:sldMkLst>
          <pc:docMk/>
          <pc:sldMk cId="2632825530" sldId="1259"/>
        </pc:sldMkLst>
        <pc:spChg chg="mod">
          <ac:chgData name="Qu, Chengyi" userId="9f02c3db-5b00-4063-9ad4-7cdd84fdd2bb" providerId="ADAL" clId="{A560A83B-B716-47FE-B9F6-0C2976A5826E}" dt="2024-02-13T21:48:56.305" v="128" actId="207"/>
          <ac:spMkLst>
            <pc:docMk/>
            <pc:sldMk cId="2632825530" sldId="1259"/>
            <ac:spMk id="2" creationId="{24ED8486-135A-5473-446D-F49ED0D3CA85}"/>
          </ac:spMkLst>
        </pc:spChg>
        <pc:spChg chg="del">
          <ac:chgData name="Qu, Chengyi" userId="9f02c3db-5b00-4063-9ad4-7cdd84fdd2bb" providerId="ADAL" clId="{A560A83B-B716-47FE-B9F6-0C2976A5826E}" dt="2024-02-13T21:48:25.220" v="121" actId="478"/>
          <ac:spMkLst>
            <pc:docMk/>
            <pc:sldMk cId="2632825530" sldId="1259"/>
            <ac:spMk id="3" creationId="{CF0830C1-C7A2-F42E-3BAE-FABCB56445B7}"/>
          </ac:spMkLst>
        </pc:spChg>
        <pc:spChg chg="add mod">
          <ac:chgData name="Qu, Chengyi" userId="9f02c3db-5b00-4063-9ad4-7cdd84fdd2bb" providerId="ADAL" clId="{A560A83B-B716-47FE-B9F6-0C2976A5826E}" dt="2024-02-13T21:48:25.713" v="122"/>
          <ac:spMkLst>
            <pc:docMk/>
            <pc:sldMk cId="2632825530" sldId="1259"/>
            <ac:spMk id="5" creationId="{0900D956-5BE0-2699-07E2-CE0FE2C64CEA}"/>
          </ac:spMkLst>
        </pc:spChg>
        <pc:spChg chg="add mod">
          <ac:chgData name="Qu, Chengyi" userId="9f02c3db-5b00-4063-9ad4-7cdd84fdd2bb" providerId="ADAL" clId="{A560A83B-B716-47FE-B9F6-0C2976A5826E}" dt="2024-02-13T21:48:25.713" v="122"/>
          <ac:spMkLst>
            <pc:docMk/>
            <pc:sldMk cId="2632825530" sldId="1259"/>
            <ac:spMk id="6" creationId="{3F86949C-790A-C2E7-8E0F-E85AD6B301F6}"/>
          </ac:spMkLst>
        </pc:spChg>
        <pc:spChg chg="add mod">
          <ac:chgData name="Qu, Chengyi" userId="9f02c3db-5b00-4063-9ad4-7cdd84fdd2bb" providerId="ADAL" clId="{A560A83B-B716-47FE-B9F6-0C2976A5826E}" dt="2024-02-13T21:48:35.447" v="123"/>
          <ac:spMkLst>
            <pc:docMk/>
            <pc:sldMk cId="2632825530" sldId="1259"/>
            <ac:spMk id="7" creationId="{9304BB32-4915-8D11-5B78-A35F0AF1BE94}"/>
          </ac:spMkLst>
        </pc:spChg>
        <pc:picChg chg="add mod">
          <ac:chgData name="Qu, Chengyi" userId="9f02c3db-5b00-4063-9ad4-7cdd84fdd2bb" providerId="ADAL" clId="{A560A83B-B716-47FE-B9F6-0C2976A5826E}" dt="2024-02-13T21:48:25.713" v="122"/>
          <ac:picMkLst>
            <pc:docMk/>
            <pc:sldMk cId="2632825530" sldId="1259"/>
            <ac:picMk id="4" creationId="{278C97F5-936F-324E-3D5F-A5F2E9BDD74B}"/>
          </ac:picMkLst>
        </pc:picChg>
      </pc:sldChg>
      <pc:sldChg chg="modSp add mod">
        <pc:chgData name="Qu, Chengyi" userId="9f02c3db-5b00-4063-9ad4-7cdd84fdd2bb" providerId="ADAL" clId="{A560A83B-B716-47FE-B9F6-0C2976A5826E}" dt="2024-02-13T21:59:31.444" v="213" actId="207"/>
        <pc:sldMkLst>
          <pc:docMk/>
          <pc:sldMk cId="3745870871" sldId="1260"/>
        </pc:sldMkLst>
        <pc:spChg chg="mod">
          <ac:chgData name="Qu, Chengyi" userId="9f02c3db-5b00-4063-9ad4-7cdd84fdd2bb" providerId="ADAL" clId="{A560A83B-B716-47FE-B9F6-0C2976A5826E}" dt="2024-02-13T21:55:11.850" v="210" actId="27636"/>
          <ac:spMkLst>
            <pc:docMk/>
            <pc:sldMk cId="3745870871" sldId="1260"/>
            <ac:spMk id="2" creationId="{E362718D-4E8A-45D2-5FBF-95A58FBEEEC1}"/>
          </ac:spMkLst>
        </pc:spChg>
        <pc:spChg chg="mod">
          <ac:chgData name="Qu, Chengyi" userId="9f02c3db-5b00-4063-9ad4-7cdd84fdd2bb" providerId="ADAL" clId="{A560A83B-B716-47FE-B9F6-0C2976A5826E}" dt="2024-02-13T21:59:31.444" v="213" actId="207"/>
          <ac:spMkLst>
            <pc:docMk/>
            <pc:sldMk cId="3745870871" sldId="1260"/>
            <ac:spMk id="5" creationId="{034B65DC-616B-E59B-7733-E5CE752674A7}"/>
          </ac:spMkLst>
        </pc:spChg>
      </pc:sldChg>
      <pc:sldChg chg="del">
        <pc:chgData name="Qu, Chengyi" userId="9f02c3db-5b00-4063-9ad4-7cdd84fdd2bb" providerId="ADAL" clId="{A560A83B-B716-47FE-B9F6-0C2976A5826E}" dt="2024-02-13T20:01:54.618" v="0" actId="47"/>
        <pc:sldMkLst>
          <pc:docMk/>
          <pc:sldMk cId="3507344199" sldId="1265"/>
        </pc:sldMkLst>
      </pc:sldChg>
      <pc:sldChg chg="del">
        <pc:chgData name="Qu, Chengyi" userId="9f02c3db-5b00-4063-9ad4-7cdd84fdd2bb" providerId="ADAL" clId="{A560A83B-B716-47FE-B9F6-0C2976A5826E}" dt="2024-02-13T20:01:54.618" v="0" actId="47"/>
        <pc:sldMkLst>
          <pc:docMk/>
          <pc:sldMk cId="3209912214" sldId="1266"/>
        </pc:sldMkLst>
      </pc:sldChg>
      <pc:sldMasterChg chg="delSldLayout">
        <pc:chgData name="Qu, Chengyi" userId="9f02c3db-5b00-4063-9ad4-7cdd84fdd2bb" providerId="ADAL" clId="{A560A83B-B716-47FE-B9F6-0C2976A5826E}" dt="2024-02-13T21:48:38.350" v="124" actId="47"/>
        <pc:sldMasterMkLst>
          <pc:docMk/>
          <pc:sldMasterMk cId="816407230" sldId="2147483667"/>
        </pc:sldMasterMkLst>
        <pc:sldLayoutChg chg="del">
          <pc:chgData name="Qu, Chengyi" userId="9f02c3db-5b00-4063-9ad4-7cdd84fdd2bb" providerId="ADAL" clId="{A560A83B-B716-47FE-B9F6-0C2976A5826E}" dt="2024-02-13T21:48:38.350" v="124" actId="47"/>
          <pc:sldLayoutMkLst>
            <pc:docMk/>
            <pc:sldMasterMk cId="816407230" sldId="2147483667"/>
            <pc:sldLayoutMk cId="744208517" sldId="2147483679"/>
          </pc:sldLayoutMkLst>
        </pc:sldLayoutChg>
      </pc:sldMasterChg>
      <pc:sldMasterChg chg="del delSldLayout">
        <pc:chgData name="Qu, Chengyi" userId="9f02c3db-5b00-4063-9ad4-7cdd84fdd2bb" providerId="ADAL" clId="{A560A83B-B716-47FE-B9F6-0C2976A5826E}" dt="2024-02-13T20:01:54.618" v="0" actId="47"/>
        <pc:sldMasterMkLst>
          <pc:docMk/>
          <pc:sldMasterMk cId="1475865050" sldId="2147483667"/>
        </pc:sldMasterMkLst>
        <pc:sldLayoutChg chg="del">
          <pc:chgData name="Qu, Chengyi" userId="9f02c3db-5b00-4063-9ad4-7cdd84fdd2bb" providerId="ADAL" clId="{A560A83B-B716-47FE-B9F6-0C2976A5826E}" dt="2024-02-13T20:01:54.618" v="0" actId="47"/>
          <pc:sldLayoutMkLst>
            <pc:docMk/>
            <pc:sldMasterMk cId="1475865050" sldId="2147483667"/>
            <pc:sldLayoutMk cId="2444572401" sldId="214748366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940105053" sldId="214748366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453374937" sldId="2147483670"/>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854693899" sldId="2147483671"/>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30994955" sldId="2147483672"/>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91632936" sldId="2147483673"/>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613750241" sldId="2147483674"/>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002359994" sldId="2147483675"/>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359564113" sldId="2147483676"/>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201862995" sldId="2147483677"/>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346948971" sldId="2147483678"/>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11329931" sldId="2147483679"/>
          </pc:sldLayoutMkLst>
        </pc:sldLayoutChg>
        <pc:sldLayoutChg chg="del">
          <pc:chgData name="Qu, Chengyi" userId="9f02c3db-5b00-4063-9ad4-7cdd84fdd2bb" providerId="ADAL" clId="{A560A83B-B716-47FE-B9F6-0C2976A5826E}" dt="2024-02-13T20:01:54.618" v="0" actId="47"/>
          <pc:sldLayoutMkLst>
            <pc:docMk/>
            <pc:sldMasterMk cId="1475865050" sldId="2147483667"/>
            <pc:sldLayoutMk cId="2793314298" sldId="2147483680"/>
          </pc:sldLayoutMkLst>
        </pc:sldLayoutChg>
      </pc:sldMasterChg>
      <pc:sldMasterChg chg="del delSldLayout">
        <pc:chgData name="Qu, Chengyi" userId="9f02c3db-5b00-4063-9ad4-7cdd84fdd2bb" providerId="ADAL" clId="{A560A83B-B716-47FE-B9F6-0C2976A5826E}" dt="2024-02-13T20:03:07.226" v="67" actId="47"/>
        <pc:sldMasterMkLst>
          <pc:docMk/>
          <pc:sldMasterMk cId="1567201961" sldId="2147483667"/>
        </pc:sldMasterMkLst>
        <pc:sldLayoutChg chg="del">
          <pc:chgData name="Qu, Chengyi" userId="9f02c3db-5b00-4063-9ad4-7cdd84fdd2bb" providerId="ADAL" clId="{A560A83B-B716-47FE-B9F6-0C2976A5826E}" dt="2024-02-13T20:03:07.226" v="67" actId="47"/>
          <pc:sldLayoutMkLst>
            <pc:docMk/>
            <pc:sldMasterMk cId="1567201961" sldId="2147483667"/>
            <pc:sldLayoutMk cId="2673062084" sldId="2147483668"/>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38622289" sldId="2147483669"/>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346471507" sldId="2147483670"/>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21656378" sldId="2147483671"/>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1146002619" sldId="2147483672"/>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4140492032" sldId="2147483673"/>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440570319" sldId="2147483674"/>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896675004" sldId="2147483675"/>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809519200" sldId="2147483676"/>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2988825617" sldId="2147483677"/>
          </pc:sldLayoutMkLst>
        </pc:sldLayoutChg>
        <pc:sldLayoutChg chg="del">
          <pc:chgData name="Qu, Chengyi" userId="9f02c3db-5b00-4063-9ad4-7cdd84fdd2bb" providerId="ADAL" clId="{A560A83B-B716-47FE-B9F6-0C2976A5826E}" dt="2024-02-13T20:03:07.226" v="67" actId="47"/>
          <pc:sldLayoutMkLst>
            <pc:docMk/>
            <pc:sldMasterMk cId="1567201961" sldId="2147483667"/>
            <pc:sldLayoutMk cId="3932843405" sldId="2147483678"/>
          </pc:sldLayoutMkLst>
        </pc:sldLayoutChg>
      </pc:sldMasterChg>
    </pc:docChg>
  </pc:docChgLst>
  <pc:docChgLst>
    <pc:chgData name="Qu, Chengyi" userId="9f02c3db-5b00-4063-9ad4-7cdd84fdd2bb" providerId="ADAL" clId="{B8A68927-8F0D-4FCF-A9AA-7717E2476521}"/>
    <pc:docChg chg="undo custSel addSld delSld modSld sldOrd delMainMaster">
      <pc:chgData name="Qu, Chengyi" userId="9f02c3db-5b00-4063-9ad4-7cdd84fdd2bb" providerId="ADAL" clId="{B8A68927-8F0D-4FCF-A9AA-7717E2476521}" dt="2024-02-04T20:38:08.641" v="14" actId="20577"/>
      <pc:docMkLst>
        <pc:docMk/>
      </pc:docMkLst>
      <pc:sldChg chg="modSp mod ord">
        <pc:chgData name="Qu, Chengyi" userId="9f02c3db-5b00-4063-9ad4-7cdd84fdd2bb" providerId="ADAL" clId="{B8A68927-8F0D-4FCF-A9AA-7717E2476521}" dt="2024-02-04T20:11:03.283" v="6" actId="20577"/>
        <pc:sldMkLst>
          <pc:docMk/>
          <pc:sldMk cId="0" sldId="256"/>
        </pc:sldMkLst>
        <pc:spChg chg="mod">
          <ac:chgData name="Qu, Chengyi" userId="9f02c3db-5b00-4063-9ad4-7cdd84fdd2bb" providerId="ADAL" clId="{B8A68927-8F0D-4FCF-A9AA-7717E2476521}" dt="2024-02-04T20:11:03.283" v="6" actId="20577"/>
          <ac:spMkLst>
            <pc:docMk/>
            <pc:sldMk cId="0" sldId="256"/>
            <ac:spMk id="3" creationId="{A87E1879-0069-B243-8147-9D593BC9507F}"/>
          </ac:spMkLst>
        </pc:spChg>
      </pc:sldChg>
      <pc:sldChg chg="del">
        <pc:chgData name="Qu, Chengyi" userId="9f02c3db-5b00-4063-9ad4-7cdd84fdd2bb" providerId="ADAL" clId="{B8A68927-8F0D-4FCF-A9AA-7717E2476521}" dt="2024-02-04T20:10:32.345" v="0" actId="47"/>
        <pc:sldMkLst>
          <pc:docMk/>
          <pc:sldMk cId="1350622502" sldId="302"/>
        </pc:sldMkLst>
      </pc:sldChg>
      <pc:sldChg chg="del">
        <pc:chgData name="Qu, Chengyi" userId="9f02c3db-5b00-4063-9ad4-7cdd84fdd2bb" providerId="ADAL" clId="{B8A68927-8F0D-4FCF-A9AA-7717E2476521}" dt="2024-02-04T20:11:12.269" v="7" actId="47"/>
        <pc:sldMkLst>
          <pc:docMk/>
          <pc:sldMk cId="4081942817" sldId="309"/>
        </pc:sldMkLst>
      </pc:sldChg>
      <pc:sldChg chg="del">
        <pc:chgData name="Qu, Chengyi" userId="9f02c3db-5b00-4063-9ad4-7cdd84fdd2bb" providerId="ADAL" clId="{B8A68927-8F0D-4FCF-A9AA-7717E2476521}" dt="2024-02-04T20:11:12.269" v="7" actId="47"/>
        <pc:sldMkLst>
          <pc:docMk/>
          <pc:sldMk cId="4266121674" sldId="310"/>
        </pc:sldMkLst>
      </pc:sldChg>
      <pc:sldChg chg="del">
        <pc:chgData name="Qu, Chengyi" userId="9f02c3db-5b00-4063-9ad4-7cdd84fdd2bb" providerId="ADAL" clId="{B8A68927-8F0D-4FCF-A9AA-7717E2476521}" dt="2024-02-04T20:11:12.269" v="7" actId="47"/>
        <pc:sldMkLst>
          <pc:docMk/>
          <pc:sldMk cId="397340874" sldId="311"/>
        </pc:sldMkLst>
      </pc:sldChg>
      <pc:sldChg chg="del">
        <pc:chgData name="Qu, Chengyi" userId="9f02c3db-5b00-4063-9ad4-7cdd84fdd2bb" providerId="ADAL" clId="{B8A68927-8F0D-4FCF-A9AA-7717E2476521}" dt="2024-02-04T20:11:12.269" v="7" actId="47"/>
        <pc:sldMkLst>
          <pc:docMk/>
          <pc:sldMk cId="1891869304" sldId="312"/>
        </pc:sldMkLst>
      </pc:sldChg>
      <pc:sldChg chg="del">
        <pc:chgData name="Qu, Chengyi" userId="9f02c3db-5b00-4063-9ad4-7cdd84fdd2bb" providerId="ADAL" clId="{B8A68927-8F0D-4FCF-A9AA-7717E2476521}" dt="2024-02-04T20:11:12.269" v="7" actId="47"/>
        <pc:sldMkLst>
          <pc:docMk/>
          <pc:sldMk cId="2140572250" sldId="313"/>
        </pc:sldMkLst>
      </pc:sldChg>
      <pc:sldChg chg="del">
        <pc:chgData name="Qu, Chengyi" userId="9f02c3db-5b00-4063-9ad4-7cdd84fdd2bb" providerId="ADAL" clId="{B8A68927-8F0D-4FCF-A9AA-7717E2476521}" dt="2024-02-04T20:11:12.269" v="7" actId="47"/>
        <pc:sldMkLst>
          <pc:docMk/>
          <pc:sldMk cId="2771919027" sldId="315"/>
        </pc:sldMkLst>
      </pc:sldChg>
      <pc:sldChg chg="del">
        <pc:chgData name="Qu, Chengyi" userId="9f02c3db-5b00-4063-9ad4-7cdd84fdd2bb" providerId="ADAL" clId="{B8A68927-8F0D-4FCF-A9AA-7717E2476521}" dt="2024-02-04T20:11:12.269" v="7" actId="47"/>
        <pc:sldMkLst>
          <pc:docMk/>
          <pc:sldMk cId="2610447627" sldId="317"/>
        </pc:sldMkLst>
      </pc:sldChg>
      <pc:sldChg chg="del">
        <pc:chgData name="Qu, Chengyi" userId="9f02c3db-5b00-4063-9ad4-7cdd84fdd2bb" providerId="ADAL" clId="{B8A68927-8F0D-4FCF-A9AA-7717E2476521}" dt="2024-02-04T20:11:12.269" v="7" actId="47"/>
        <pc:sldMkLst>
          <pc:docMk/>
          <pc:sldMk cId="1554699303" sldId="318"/>
        </pc:sldMkLst>
      </pc:sldChg>
      <pc:sldChg chg="del">
        <pc:chgData name="Qu, Chengyi" userId="9f02c3db-5b00-4063-9ad4-7cdd84fdd2bb" providerId="ADAL" clId="{B8A68927-8F0D-4FCF-A9AA-7717E2476521}" dt="2024-02-04T20:11:12.269" v="7" actId="47"/>
        <pc:sldMkLst>
          <pc:docMk/>
          <pc:sldMk cId="4261292706" sldId="319"/>
        </pc:sldMkLst>
      </pc:sldChg>
      <pc:sldChg chg="del">
        <pc:chgData name="Qu, Chengyi" userId="9f02c3db-5b00-4063-9ad4-7cdd84fdd2bb" providerId="ADAL" clId="{B8A68927-8F0D-4FCF-A9AA-7717E2476521}" dt="2024-02-04T20:11:12.269" v="7" actId="47"/>
        <pc:sldMkLst>
          <pc:docMk/>
          <pc:sldMk cId="4160575002" sldId="321"/>
        </pc:sldMkLst>
      </pc:sldChg>
      <pc:sldChg chg="del">
        <pc:chgData name="Qu, Chengyi" userId="9f02c3db-5b00-4063-9ad4-7cdd84fdd2bb" providerId="ADAL" clId="{B8A68927-8F0D-4FCF-A9AA-7717E2476521}" dt="2024-02-04T20:11:12.269" v="7" actId="47"/>
        <pc:sldMkLst>
          <pc:docMk/>
          <pc:sldMk cId="2042401734" sldId="322"/>
        </pc:sldMkLst>
      </pc:sldChg>
      <pc:sldChg chg="del">
        <pc:chgData name="Qu, Chengyi" userId="9f02c3db-5b00-4063-9ad4-7cdd84fdd2bb" providerId="ADAL" clId="{B8A68927-8F0D-4FCF-A9AA-7717E2476521}" dt="2024-02-04T20:11:12.269" v="7" actId="47"/>
        <pc:sldMkLst>
          <pc:docMk/>
          <pc:sldMk cId="29790647" sldId="323"/>
        </pc:sldMkLst>
      </pc:sldChg>
      <pc:sldChg chg="del">
        <pc:chgData name="Qu, Chengyi" userId="9f02c3db-5b00-4063-9ad4-7cdd84fdd2bb" providerId="ADAL" clId="{B8A68927-8F0D-4FCF-A9AA-7717E2476521}" dt="2024-02-04T20:11:12.269" v="7" actId="47"/>
        <pc:sldMkLst>
          <pc:docMk/>
          <pc:sldMk cId="3123380444" sldId="324"/>
        </pc:sldMkLst>
      </pc:sldChg>
      <pc:sldChg chg="del">
        <pc:chgData name="Qu, Chengyi" userId="9f02c3db-5b00-4063-9ad4-7cdd84fdd2bb" providerId="ADAL" clId="{B8A68927-8F0D-4FCF-A9AA-7717E2476521}" dt="2024-02-04T20:11:12.269" v="7" actId="47"/>
        <pc:sldMkLst>
          <pc:docMk/>
          <pc:sldMk cId="1014335648" sldId="325"/>
        </pc:sldMkLst>
      </pc:sldChg>
      <pc:sldChg chg="del">
        <pc:chgData name="Qu, Chengyi" userId="9f02c3db-5b00-4063-9ad4-7cdd84fdd2bb" providerId="ADAL" clId="{B8A68927-8F0D-4FCF-A9AA-7717E2476521}" dt="2024-02-04T20:11:12.269" v="7" actId="47"/>
        <pc:sldMkLst>
          <pc:docMk/>
          <pc:sldMk cId="1332023612" sldId="326"/>
        </pc:sldMkLst>
      </pc:sldChg>
      <pc:sldChg chg="del">
        <pc:chgData name="Qu, Chengyi" userId="9f02c3db-5b00-4063-9ad4-7cdd84fdd2bb" providerId="ADAL" clId="{B8A68927-8F0D-4FCF-A9AA-7717E2476521}" dt="2024-02-04T20:11:12.269" v="7" actId="47"/>
        <pc:sldMkLst>
          <pc:docMk/>
          <pc:sldMk cId="3737461284" sldId="360"/>
        </pc:sldMkLst>
      </pc:sldChg>
      <pc:sldChg chg="del">
        <pc:chgData name="Qu, Chengyi" userId="9f02c3db-5b00-4063-9ad4-7cdd84fdd2bb" providerId="ADAL" clId="{B8A68927-8F0D-4FCF-A9AA-7717E2476521}" dt="2024-02-04T20:11:12.269" v="7" actId="47"/>
        <pc:sldMkLst>
          <pc:docMk/>
          <pc:sldMk cId="2347205576" sldId="361"/>
        </pc:sldMkLst>
      </pc:sldChg>
      <pc:sldChg chg="del">
        <pc:chgData name="Qu, Chengyi" userId="9f02c3db-5b00-4063-9ad4-7cdd84fdd2bb" providerId="ADAL" clId="{B8A68927-8F0D-4FCF-A9AA-7717E2476521}" dt="2024-02-04T20:11:12.269" v="7" actId="47"/>
        <pc:sldMkLst>
          <pc:docMk/>
          <pc:sldMk cId="309228740" sldId="362"/>
        </pc:sldMkLst>
      </pc:sldChg>
      <pc:sldChg chg="add del">
        <pc:chgData name="Qu, Chengyi" userId="9f02c3db-5b00-4063-9ad4-7cdd84fdd2bb" providerId="ADAL" clId="{B8A68927-8F0D-4FCF-A9AA-7717E2476521}" dt="2024-02-04T20:27:02.848" v="13"/>
        <pc:sldMkLst>
          <pc:docMk/>
          <pc:sldMk cId="1217450473" sldId="367"/>
        </pc:sldMkLst>
      </pc:sldChg>
      <pc:sldChg chg="add del">
        <pc:chgData name="Qu, Chengyi" userId="9f02c3db-5b00-4063-9ad4-7cdd84fdd2bb" providerId="ADAL" clId="{B8A68927-8F0D-4FCF-A9AA-7717E2476521}" dt="2024-02-04T20:27:02.848" v="13"/>
        <pc:sldMkLst>
          <pc:docMk/>
          <pc:sldMk cId="178958858" sldId="371"/>
        </pc:sldMkLst>
      </pc:sldChg>
      <pc:sldChg chg="modSp add del mod">
        <pc:chgData name="Qu, Chengyi" userId="9f02c3db-5b00-4063-9ad4-7cdd84fdd2bb" providerId="ADAL" clId="{B8A68927-8F0D-4FCF-A9AA-7717E2476521}" dt="2024-02-04T20:27:02.848" v="13"/>
        <pc:sldMkLst>
          <pc:docMk/>
          <pc:sldMk cId="2316534037" sldId="374"/>
        </pc:sldMkLst>
        <pc:spChg chg="mod">
          <ac:chgData name="Qu, Chengyi" userId="9f02c3db-5b00-4063-9ad4-7cdd84fdd2bb" providerId="ADAL" clId="{B8A68927-8F0D-4FCF-A9AA-7717E2476521}" dt="2024-02-04T20:27:02.848" v="13"/>
          <ac:spMkLst>
            <pc:docMk/>
            <pc:sldMk cId="2316534037" sldId="374"/>
            <ac:spMk id="3" creationId="{00000000-0000-0000-0000-000000000000}"/>
          </ac:spMkLst>
        </pc:spChg>
      </pc:sldChg>
      <pc:sldChg chg="modSp add del mod">
        <pc:chgData name="Qu, Chengyi" userId="9f02c3db-5b00-4063-9ad4-7cdd84fdd2bb" providerId="ADAL" clId="{B8A68927-8F0D-4FCF-A9AA-7717E2476521}" dt="2024-02-04T20:27:02.848" v="13"/>
        <pc:sldMkLst>
          <pc:docMk/>
          <pc:sldMk cId="1419336903" sldId="382"/>
        </pc:sldMkLst>
        <pc:spChg chg="mod">
          <ac:chgData name="Qu, Chengyi" userId="9f02c3db-5b00-4063-9ad4-7cdd84fdd2bb" providerId="ADAL" clId="{B8A68927-8F0D-4FCF-A9AA-7717E2476521}" dt="2024-02-04T20:27:02.848" v="13"/>
          <ac:spMkLst>
            <pc:docMk/>
            <pc:sldMk cId="1419336903" sldId="382"/>
            <ac:spMk id="13" creationId="{00000000-0000-0000-0000-000000000000}"/>
          </ac:spMkLst>
        </pc:spChg>
      </pc:sldChg>
      <pc:sldChg chg="add del">
        <pc:chgData name="Qu, Chengyi" userId="9f02c3db-5b00-4063-9ad4-7cdd84fdd2bb" providerId="ADAL" clId="{B8A68927-8F0D-4FCF-A9AA-7717E2476521}" dt="2024-02-04T20:27:02.848" v="13"/>
        <pc:sldMkLst>
          <pc:docMk/>
          <pc:sldMk cId="3370047568" sldId="383"/>
        </pc:sldMkLst>
      </pc:sldChg>
      <pc:sldChg chg="add del">
        <pc:chgData name="Qu, Chengyi" userId="9f02c3db-5b00-4063-9ad4-7cdd84fdd2bb" providerId="ADAL" clId="{B8A68927-8F0D-4FCF-A9AA-7717E2476521}" dt="2024-02-04T20:27:02.848" v="13"/>
        <pc:sldMkLst>
          <pc:docMk/>
          <pc:sldMk cId="2055057035" sldId="384"/>
        </pc:sldMkLst>
      </pc:sldChg>
      <pc:sldChg chg="modSp add del mod">
        <pc:chgData name="Qu, Chengyi" userId="9f02c3db-5b00-4063-9ad4-7cdd84fdd2bb" providerId="ADAL" clId="{B8A68927-8F0D-4FCF-A9AA-7717E2476521}" dt="2024-02-04T20:27:02.848" v="13"/>
        <pc:sldMkLst>
          <pc:docMk/>
          <pc:sldMk cId="2640340070" sldId="385"/>
        </pc:sldMkLst>
        <pc:spChg chg="mod">
          <ac:chgData name="Qu, Chengyi" userId="9f02c3db-5b00-4063-9ad4-7cdd84fdd2bb" providerId="ADAL" clId="{B8A68927-8F0D-4FCF-A9AA-7717E2476521}" dt="2024-02-04T20:27:02.848" v="13"/>
          <ac:spMkLst>
            <pc:docMk/>
            <pc:sldMk cId="2640340070" sldId="385"/>
            <ac:spMk id="2" creationId="{00000000-0000-0000-0000-000000000000}"/>
          </ac:spMkLst>
        </pc:spChg>
      </pc:sldChg>
      <pc:sldChg chg="add del">
        <pc:chgData name="Qu, Chengyi" userId="9f02c3db-5b00-4063-9ad4-7cdd84fdd2bb" providerId="ADAL" clId="{B8A68927-8F0D-4FCF-A9AA-7717E2476521}" dt="2024-02-04T20:27:02.848" v="13"/>
        <pc:sldMkLst>
          <pc:docMk/>
          <pc:sldMk cId="2993049085" sldId="386"/>
        </pc:sldMkLst>
      </pc:sldChg>
      <pc:sldChg chg="add del">
        <pc:chgData name="Qu, Chengyi" userId="9f02c3db-5b00-4063-9ad4-7cdd84fdd2bb" providerId="ADAL" clId="{B8A68927-8F0D-4FCF-A9AA-7717E2476521}" dt="2024-02-04T20:27:02.848" v="13"/>
        <pc:sldMkLst>
          <pc:docMk/>
          <pc:sldMk cId="1540118003" sldId="387"/>
        </pc:sldMkLst>
      </pc:sldChg>
      <pc:sldChg chg="add del">
        <pc:chgData name="Qu, Chengyi" userId="9f02c3db-5b00-4063-9ad4-7cdd84fdd2bb" providerId="ADAL" clId="{B8A68927-8F0D-4FCF-A9AA-7717E2476521}" dt="2024-02-04T20:27:02.848" v="13"/>
        <pc:sldMkLst>
          <pc:docMk/>
          <pc:sldMk cId="2294238332" sldId="388"/>
        </pc:sldMkLst>
      </pc:sldChg>
      <pc:sldChg chg="add del">
        <pc:chgData name="Qu, Chengyi" userId="9f02c3db-5b00-4063-9ad4-7cdd84fdd2bb" providerId="ADAL" clId="{B8A68927-8F0D-4FCF-A9AA-7717E2476521}" dt="2024-02-04T20:27:02.848" v="13"/>
        <pc:sldMkLst>
          <pc:docMk/>
          <pc:sldMk cId="3885871552" sldId="389"/>
        </pc:sldMkLst>
      </pc:sldChg>
      <pc:sldChg chg="add del">
        <pc:chgData name="Qu, Chengyi" userId="9f02c3db-5b00-4063-9ad4-7cdd84fdd2bb" providerId="ADAL" clId="{B8A68927-8F0D-4FCF-A9AA-7717E2476521}" dt="2024-02-04T20:27:02.848" v="13"/>
        <pc:sldMkLst>
          <pc:docMk/>
          <pc:sldMk cId="1846400946" sldId="390"/>
        </pc:sldMkLst>
      </pc:sldChg>
      <pc:sldChg chg="add del modNotesTx">
        <pc:chgData name="Qu, Chengyi" userId="9f02c3db-5b00-4063-9ad4-7cdd84fdd2bb" providerId="ADAL" clId="{B8A68927-8F0D-4FCF-A9AA-7717E2476521}" dt="2024-02-04T20:38:08.641" v="14" actId="20577"/>
        <pc:sldMkLst>
          <pc:docMk/>
          <pc:sldMk cId="2515851175" sldId="391"/>
        </pc:sldMkLst>
      </pc:sldChg>
      <pc:sldChg chg="add del">
        <pc:chgData name="Qu, Chengyi" userId="9f02c3db-5b00-4063-9ad4-7cdd84fdd2bb" providerId="ADAL" clId="{B8A68927-8F0D-4FCF-A9AA-7717E2476521}" dt="2024-02-04T20:27:02.848" v="13"/>
        <pc:sldMkLst>
          <pc:docMk/>
          <pc:sldMk cId="31746736" sldId="392"/>
        </pc:sldMkLst>
      </pc:sldChg>
      <pc:sldChg chg="add del">
        <pc:chgData name="Qu, Chengyi" userId="9f02c3db-5b00-4063-9ad4-7cdd84fdd2bb" providerId="ADAL" clId="{B8A68927-8F0D-4FCF-A9AA-7717E2476521}" dt="2024-02-04T20:27:02.848" v="13"/>
        <pc:sldMkLst>
          <pc:docMk/>
          <pc:sldMk cId="3184566003" sldId="393"/>
        </pc:sldMkLst>
      </pc:sldChg>
      <pc:sldChg chg="add del">
        <pc:chgData name="Qu, Chengyi" userId="9f02c3db-5b00-4063-9ad4-7cdd84fdd2bb" providerId="ADAL" clId="{B8A68927-8F0D-4FCF-A9AA-7717E2476521}" dt="2024-02-04T20:27:02.848" v="13"/>
        <pc:sldMkLst>
          <pc:docMk/>
          <pc:sldMk cId="1671043101" sldId="394"/>
        </pc:sldMkLst>
      </pc:sldChg>
      <pc:sldChg chg="add del">
        <pc:chgData name="Qu, Chengyi" userId="9f02c3db-5b00-4063-9ad4-7cdd84fdd2bb" providerId="ADAL" clId="{B8A68927-8F0D-4FCF-A9AA-7717E2476521}" dt="2024-02-04T20:27:02.848" v="13"/>
        <pc:sldMkLst>
          <pc:docMk/>
          <pc:sldMk cId="4219989565" sldId="395"/>
        </pc:sldMkLst>
      </pc:sldChg>
      <pc:sldChg chg="add del">
        <pc:chgData name="Qu, Chengyi" userId="9f02c3db-5b00-4063-9ad4-7cdd84fdd2bb" providerId="ADAL" clId="{B8A68927-8F0D-4FCF-A9AA-7717E2476521}" dt="2024-02-04T20:27:02.848" v="13"/>
        <pc:sldMkLst>
          <pc:docMk/>
          <pc:sldMk cId="2244718961" sldId="700"/>
        </pc:sldMkLst>
      </pc:sldChg>
      <pc:sldChg chg="del">
        <pc:chgData name="Qu, Chengyi" userId="9f02c3db-5b00-4063-9ad4-7cdd84fdd2bb" providerId="ADAL" clId="{B8A68927-8F0D-4FCF-A9AA-7717E2476521}" dt="2024-02-04T20:10:32.345" v="0" actId="47"/>
        <pc:sldMkLst>
          <pc:docMk/>
          <pc:sldMk cId="2651535271" sldId="1262"/>
        </pc:sldMkLst>
      </pc:sldChg>
      <pc:sldChg chg="del">
        <pc:chgData name="Qu, Chengyi" userId="9f02c3db-5b00-4063-9ad4-7cdd84fdd2bb" providerId="ADAL" clId="{B8A68927-8F0D-4FCF-A9AA-7717E2476521}" dt="2024-02-04T20:10:32.345" v="0" actId="47"/>
        <pc:sldMkLst>
          <pc:docMk/>
          <pc:sldMk cId="3767743320" sldId="1263"/>
        </pc:sldMkLst>
      </pc:sldChg>
      <pc:sldChg chg="del">
        <pc:chgData name="Qu, Chengyi" userId="9f02c3db-5b00-4063-9ad4-7cdd84fdd2bb" providerId="ADAL" clId="{B8A68927-8F0D-4FCF-A9AA-7717E2476521}" dt="2024-02-04T20:11:12.269" v="7" actId="47"/>
        <pc:sldMkLst>
          <pc:docMk/>
          <pc:sldMk cId="327016494" sldId="1264"/>
        </pc:sldMkLst>
      </pc:sldChg>
      <pc:sldChg chg="modSp mod">
        <pc:chgData name="Qu, Chengyi" userId="9f02c3db-5b00-4063-9ad4-7cdd84fdd2bb" providerId="ADAL" clId="{B8A68927-8F0D-4FCF-A9AA-7717E2476521}" dt="2024-02-04T20:10:43.130" v="2" actId="207"/>
        <pc:sldMkLst>
          <pc:docMk/>
          <pc:sldMk cId="3507344199" sldId="1265"/>
        </pc:sldMkLst>
        <pc:spChg chg="mod">
          <ac:chgData name="Qu, Chengyi" userId="9f02c3db-5b00-4063-9ad4-7cdd84fdd2bb" providerId="ADAL" clId="{B8A68927-8F0D-4FCF-A9AA-7717E2476521}" dt="2024-02-04T20:10:43.130" v="2" actId="207"/>
          <ac:spMkLst>
            <pc:docMk/>
            <pc:sldMk cId="3507344199" sldId="1265"/>
            <ac:spMk id="5" creationId="{9DA21398-CE95-4290-A860-E1477BCE3728}"/>
          </ac:spMkLst>
        </pc:spChg>
      </pc:sldChg>
      <pc:sldChg chg="del">
        <pc:chgData name="Qu, Chengyi" userId="9f02c3db-5b00-4063-9ad4-7cdd84fdd2bb" providerId="ADAL" clId="{B8A68927-8F0D-4FCF-A9AA-7717E2476521}" dt="2024-02-04T20:10:32.345" v="0" actId="47"/>
        <pc:sldMkLst>
          <pc:docMk/>
          <pc:sldMk cId="1835531626" sldId="1266"/>
        </pc:sldMkLst>
      </pc:sldChg>
      <pc:sldChg chg="del">
        <pc:chgData name="Qu, Chengyi" userId="9f02c3db-5b00-4063-9ad4-7cdd84fdd2bb" providerId="ADAL" clId="{B8A68927-8F0D-4FCF-A9AA-7717E2476521}" dt="2024-02-04T20:11:12.269" v="7" actId="47"/>
        <pc:sldMkLst>
          <pc:docMk/>
          <pc:sldMk cId="2897299916" sldId="1267"/>
        </pc:sldMkLst>
      </pc:sldChg>
      <pc:sldChg chg="del">
        <pc:chgData name="Qu, Chengyi" userId="9f02c3db-5b00-4063-9ad4-7cdd84fdd2bb" providerId="ADAL" clId="{B8A68927-8F0D-4FCF-A9AA-7717E2476521}" dt="2024-02-04T20:11:12.269" v="7" actId="47"/>
        <pc:sldMkLst>
          <pc:docMk/>
          <pc:sldMk cId="730941134" sldId="1268"/>
        </pc:sldMkLst>
      </pc:sldChg>
      <pc:sldChg chg="del">
        <pc:chgData name="Qu, Chengyi" userId="9f02c3db-5b00-4063-9ad4-7cdd84fdd2bb" providerId="ADAL" clId="{B8A68927-8F0D-4FCF-A9AA-7717E2476521}" dt="2024-02-04T20:11:12.269" v="7" actId="47"/>
        <pc:sldMkLst>
          <pc:docMk/>
          <pc:sldMk cId="2288592048" sldId="1269"/>
        </pc:sldMkLst>
      </pc:sldChg>
      <pc:sldChg chg="del">
        <pc:chgData name="Qu, Chengyi" userId="9f02c3db-5b00-4063-9ad4-7cdd84fdd2bb" providerId="ADAL" clId="{B8A68927-8F0D-4FCF-A9AA-7717E2476521}" dt="2024-02-04T20:11:12.269" v="7" actId="47"/>
        <pc:sldMkLst>
          <pc:docMk/>
          <pc:sldMk cId="2843450976" sldId="1270"/>
        </pc:sldMkLst>
      </pc:sldChg>
      <pc:sldChg chg="del">
        <pc:chgData name="Qu, Chengyi" userId="9f02c3db-5b00-4063-9ad4-7cdd84fdd2bb" providerId="ADAL" clId="{B8A68927-8F0D-4FCF-A9AA-7717E2476521}" dt="2024-02-04T20:11:12.269" v="7" actId="47"/>
        <pc:sldMkLst>
          <pc:docMk/>
          <pc:sldMk cId="566162244" sldId="1271"/>
        </pc:sldMkLst>
      </pc:sldChg>
      <pc:sldChg chg="del">
        <pc:chgData name="Qu, Chengyi" userId="9f02c3db-5b00-4063-9ad4-7cdd84fdd2bb" providerId="ADAL" clId="{B8A68927-8F0D-4FCF-A9AA-7717E2476521}" dt="2024-02-04T20:11:12.269" v="7" actId="47"/>
        <pc:sldMkLst>
          <pc:docMk/>
          <pc:sldMk cId="605728639" sldId="1272"/>
        </pc:sldMkLst>
      </pc:sldChg>
      <pc:sldChg chg="del">
        <pc:chgData name="Qu, Chengyi" userId="9f02c3db-5b00-4063-9ad4-7cdd84fdd2bb" providerId="ADAL" clId="{B8A68927-8F0D-4FCF-A9AA-7717E2476521}" dt="2024-02-04T20:11:12.269" v="7" actId="47"/>
        <pc:sldMkLst>
          <pc:docMk/>
          <pc:sldMk cId="2574300258" sldId="1273"/>
        </pc:sldMkLst>
      </pc:sldChg>
      <pc:sldMasterChg chg="delSldLayout">
        <pc:chgData name="Qu, Chengyi" userId="9f02c3db-5b00-4063-9ad4-7cdd84fdd2bb" providerId="ADAL" clId="{B8A68927-8F0D-4FCF-A9AA-7717E2476521}" dt="2024-02-04T20:11:12.269" v="7" actId="47"/>
        <pc:sldMasterMkLst>
          <pc:docMk/>
          <pc:sldMasterMk cId="2807116942" sldId="2147483648"/>
        </pc:sldMasterMkLst>
        <pc:sldLayoutChg chg="del">
          <pc:chgData name="Qu, Chengyi" userId="9f02c3db-5b00-4063-9ad4-7cdd84fdd2bb" providerId="ADAL" clId="{B8A68927-8F0D-4FCF-A9AA-7717E2476521}" dt="2024-02-04T20:11:12.269" v="7" actId="47"/>
          <pc:sldLayoutMkLst>
            <pc:docMk/>
            <pc:sldMasterMk cId="2807116942" sldId="2147483648"/>
            <pc:sldLayoutMk cId="3178452526" sldId="2147483681"/>
          </pc:sldLayoutMkLst>
        </pc:sldLayoutChg>
      </pc:sldMasterChg>
      <pc:sldMasterChg chg="del delSldLayout">
        <pc:chgData name="Qu, Chengyi" userId="9f02c3db-5b00-4063-9ad4-7cdd84fdd2bb" providerId="ADAL" clId="{B8A68927-8F0D-4FCF-A9AA-7717E2476521}" dt="2024-02-04T20:11:12.269" v="7" actId="47"/>
        <pc:sldMasterMkLst>
          <pc:docMk/>
          <pc:sldMasterMk cId="3786389625" sldId="2147483683"/>
        </pc:sldMasterMkLst>
        <pc:sldLayoutChg chg="del">
          <pc:chgData name="Qu, Chengyi" userId="9f02c3db-5b00-4063-9ad4-7cdd84fdd2bb" providerId="ADAL" clId="{B8A68927-8F0D-4FCF-A9AA-7717E2476521}" dt="2024-02-04T20:11:12.269" v="7" actId="47"/>
          <pc:sldLayoutMkLst>
            <pc:docMk/>
            <pc:sldMasterMk cId="3786389625" sldId="2147483683"/>
            <pc:sldLayoutMk cId="1259363603" sldId="214748368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471717181" sldId="2147483685"/>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586057541" sldId="2147483686"/>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46278388" sldId="2147483687"/>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41270850" sldId="2147483688"/>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4273289796" sldId="2147483689"/>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323698036" sldId="2147483690"/>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475924351" sldId="2147483691"/>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1967705870" sldId="2147483692"/>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3989082028" sldId="2147483693"/>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148730976" sldId="2147483694"/>
          </pc:sldLayoutMkLst>
        </pc:sldLayoutChg>
        <pc:sldLayoutChg chg="del">
          <pc:chgData name="Qu, Chengyi" userId="9f02c3db-5b00-4063-9ad4-7cdd84fdd2bb" providerId="ADAL" clId="{B8A68927-8F0D-4FCF-A9AA-7717E2476521}" dt="2024-02-04T20:11:12.269" v="7" actId="47"/>
          <pc:sldLayoutMkLst>
            <pc:docMk/>
            <pc:sldMasterMk cId="3786389625" sldId="2147483683"/>
            <pc:sldLayoutMk cId="2908134823" sldId="2147483695"/>
          </pc:sldLayoutMkLst>
        </pc:sldLayoutChg>
      </pc:sldMasterChg>
    </pc:docChg>
  </pc:docChgLst>
  <pc:docChgLst>
    <pc:chgData name="Qu, Chengyi" userId="9f02c3db-5b00-4063-9ad4-7cdd84fdd2bb" providerId="ADAL" clId="{54A67444-F441-4145-B7B7-0BC8ED328209}"/>
    <pc:docChg chg="undo custSel addSld delSld modSld delMainMaster">
      <pc:chgData name="Qu, Chengyi" userId="9f02c3db-5b00-4063-9ad4-7cdd84fdd2bb" providerId="ADAL" clId="{54A67444-F441-4145-B7B7-0BC8ED328209}" dt="2024-01-23T16:11:02.586" v="47" actId="14100"/>
      <pc:docMkLst>
        <pc:docMk/>
      </pc:docMkLst>
      <pc:sldChg chg="modSp mod">
        <pc:chgData name="Qu, Chengyi" userId="9f02c3db-5b00-4063-9ad4-7cdd84fdd2bb" providerId="ADAL" clId="{54A67444-F441-4145-B7B7-0BC8ED328209}" dt="2024-01-23T16:02:39.941" v="9" actId="20577"/>
        <pc:sldMkLst>
          <pc:docMk/>
          <pc:sldMk cId="553553694" sldId="258"/>
        </pc:sldMkLst>
        <pc:spChg chg="mod">
          <ac:chgData name="Qu, Chengyi" userId="9f02c3db-5b00-4063-9ad4-7cdd84fdd2bb" providerId="ADAL" clId="{54A67444-F441-4145-B7B7-0BC8ED328209}" dt="2024-01-23T16:02:39.941" v="9" actId="20577"/>
          <ac:spMkLst>
            <pc:docMk/>
            <pc:sldMk cId="553553694" sldId="258"/>
            <ac:spMk id="3" creationId="{C74AC5A7-CF21-681C-AD2A-CAFD76C83228}"/>
          </ac:spMkLst>
        </pc:spChg>
      </pc:sldChg>
      <pc:sldChg chg="add modNotes">
        <pc:chgData name="Qu, Chengyi" userId="9f02c3db-5b00-4063-9ad4-7cdd84fdd2bb" providerId="ADAL" clId="{54A67444-F441-4145-B7B7-0BC8ED328209}" dt="2024-01-23T16:06:18.819" v="43"/>
        <pc:sldMkLst>
          <pc:docMk/>
          <pc:sldMk cId="1990146364" sldId="259"/>
        </pc:sldMkLst>
      </pc:sldChg>
      <pc:sldChg chg="del">
        <pc:chgData name="Qu, Chengyi" userId="9f02c3db-5b00-4063-9ad4-7cdd84fdd2bb" providerId="ADAL" clId="{54A67444-F441-4145-B7B7-0BC8ED328209}" dt="2024-01-23T16:04:34.681" v="21" actId="47"/>
        <pc:sldMkLst>
          <pc:docMk/>
          <pc:sldMk cId="0" sldId="261"/>
        </pc:sldMkLst>
      </pc:sldChg>
      <pc:sldChg chg="add del">
        <pc:chgData name="Qu, Chengyi" userId="9f02c3db-5b00-4063-9ad4-7cdd84fdd2bb" providerId="ADAL" clId="{54A67444-F441-4145-B7B7-0BC8ED328209}" dt="2024-01-23T16:06:18.819" v="43"/>
        <pc:sldMkLst>
          <pc:docMk/>
          <pc:sldMk cId="3379956012" sldId="261"/>
        </pc:sldMkLst>
      </pc:sldChg>
      <pc:sldChg chg="del">
        <pc:chgData name="Qu, Chengyi" userId="9f02c3db-5b00-4063-9ad4-7cdd84fdd2bb" providerId="ADAL" clId="{54A67444-F441-4145-B7B7-0BC8ED328209}" dt="2024-01-23T16:04:34.681" v="21" actId="47"/>
        <pc:sldMkLst>
          <pc:docMk/>
          <pc:sldMk cId="0" sldId="262"/>
        </pc:sldMkLst>
      </pc:sldChg>
      <pc:sldChg chg="add del">
        <pc:chgData name="Qu, Chengyi" userId="9f02c3db-5b00-4063-9ad4-7cdd84fdd2bb" providerId="ADAL" clId="{54A67444-F441-4145-B7B7-0BC8ED328209}" dt="2024-01-23T16:06:18.819" v="43"/>
        <pc:sldMkLst>
          <pc:docMk/>
          <pc:sldMk cId="1685846870" sldId="262"/>
        </pc:sldMkLst>
      </pc:sldChg>
      <pc:sldChg chg="del">
        <pc:chgData name="Qu, Chengyi" userId="9f02c3db-5b00-4063-9ad4-7cdd84fdd2bb" providerId="ADAL" clId="{54A67444-F441-4145-B7B7-0BC8ED328209}" dt="2024-01-23T16:04:34.681" v="21" actId="47"/>
        <pc:sldMkLst>
          <pc:docMk/>
          <pc:sldMk cId="0" sldId="263"/>
        </pc:sldMkLst>
      </pc:sldChg>
      <pc:sldChg chg="add del">
        <pc:chgData name="Qu, Chengyi" userId="9f02c3db-5b00-4063-9ad4-7cdd84fdd2bb" providerId="ADAL" clId="{54A67444-F441-4145-B7B7-0BC8ED328209}" dt="2024-01-23T16:06:18.819" v="43"/>
        <pc:sldMkLst>
          <pc:docMk/>
          <pc:sldMk cId="106735833" sldId="263"/>
        </pc:sldMkLst>
      </pc:sldChg>
      <pc:sldChg chg="del">
        <pc:chgData name="Qu, Chengyi" userId="9f02c3db-5b00-4063-9ad4-7cdd84fdd2bb" providerId="ADAL" clId="{54A67444-F441-4145-B7B7-0BC8ED328209}" dt="2024-01-23T16:04:34.681" v="21" actId="47"/>
        <pc:sldMkLst>
          <pc:docMk/>
          <pc:sldMk cId="0" sldId="264"/>
        </pc:sldMkLst>
      </pc:sldChg>
      <pc:sldChg chg="add del">
        <pc:chgData name="Qu, Chengyi" userId="9f02c3db-5b00-4063-9ad4-7cdd84fdd2bb" providerId="ADAL" clId="{54A67444-F441-4145-B7B7-0BC8ED328209}" dt="2024-01-23T16:06:18.819" v="43"/>
        <pc:sldMkLst>
          <pc:docMk/>
          <pc:sldMk cId="3374817821" sldId="264"/>
        </pc:sldMkLst>
      </pc:sldChg>
      <pc:sldChg chg="del">
        <pc:chgData name="Qu, Chengyi" userId="9f02c3db-5b00-4063-9ad4-7cdd84fdd2bb" providerId="ADAL" clId="{54A67444-F441-4145-B7B7-0BC8ED328209}" dt="2024-01-23T16:04:34.681" v="21" actId="47"/>
        <pc:sldMkLst>
          <pc:docMk/>
          <pc:sldMk cId="0" sldId="265"/>
        </pc:sldMkLst>
      </pc:sldChg>
      <pc:sldChg chg="add del">
        <pc:chgData name="Qu, Chengyi" userId="9f02c3db-5b00-4063-9ad4-7cdd84fdd2bb" providerId="ADAL" clId="{54A67444-F441-4145-B7B7-0BC8ED328209}" dt="2024-01-23T16:06:18.819" v="43"/>
        <pc:sldMkLst>
          <pc:docMk/>
          <pc:sldMk cId="617169351" sldId="265"/>
        </pc:sldMkLst>
      </pc:sldChg>
      <pc:sldChg chg="modSp add mod modNotes">
        <pc:chgData name="Qu, Chengyi" userId="9f02c3db-5b00-4063-9ad4-7cdd84fdd2bb" providerId="ADAL" clId="{54A67444-F441-4145-B7B7-0BC8ED328209}" dt="2024-01-23T16:11:02.586" v="47" actId="14100"/>
        <pc:sldMkLst>
          <pc:docMk/>
          <pc:sldMk cId="4236835058" sldId="266"/>
        </pc:sldMkLst>
        <pc:spChg chg="mod">
          <ac:chgData name="Qu, Chengyi" userId="9f02c3db-5b00-4063-9ad4-7cdd84fdd2bb" providerId="ADAL" clId="{54A67444-F441-4145-B7B7-0BC8ED328209}" dt="2024-01-23T16:11:02.586" v="47" actId="14100"/>
          <ac:spMkLst>
            <pc:docMk/>
            <pc:sldMk cId="4236835058" sldId="266"/>
            <ac:spMk id="120" creationId="{00000000-0000-0000-0000-000000000000}"/>
          </ac:spMkLst>
        </pc:spChg>
      </pc:sldChg>
      <pc:sldChg chg="add modNotes">
        <pc:chgData name="Qu, Chengyi" userId="9f02c3db-5b00-4063-9ad4-7cdd84fdd2bb" providerId="ADAL" clId="{54A67444-F441-4145-B7B7-0BC8ED328209}" dt="2024-01-23T16:06:18.819" v="43"/>
        <pc:sldMkLst>
          <pc:docMk/>
          <pc:sldMk cId="2712866180" sldId="267"/>
        </pc:sldMkLst>
      </pc:sldChg>
      <pc:sldChg chg="add modNotes">
        <pc:chgData name="Qu, Chengyi" userId="9f02c3db-5b00-4063-9ad4-7cdd84fdd2bb" providerId="ADAL" clId="{54A67444-F441-4145-B7B7-0BC8ED328209}" dt="2024-01-23T16:06:18.819" v="43"/>
        <pc:sldMkLst>
          <pc:docMk/>
          <pc:sldMk cId="1180261676" sldId="268"/>
        </pc:sldMkLst>
      </pc:sldChg>
      <pc:sldChg chg="del">
        <pc:chgData name="Qu, Chengyi" userId="9f02c3db-5b00-4063-9ad4-7cdd84fdd2bb" providerId="ADAL" clId="{54A67444-F441-4145-B7B7-0BC8ED328209}" dt="2024-01-23T16:04:34.681" v="21" actId="47"/>
        <pc:sldMkLst>
          <pc:docMk/>
          <pc:sldMk cId="1283235496" sldId="270"/>
        </pc:sldMkLst>
      </pc:sldChg>
      <pc:sldChg chg="del">
        <pc:chgData name="Qu, Chengyi" userId="9f02c3db-5b00-4063-9ad4-7cdd84fdd2bb" providerId="ADAL" clId="{54A67444-F441-4145-B7B7-0BC8ED328209}" dt="2024-01-23T16:04:34.681" v="21" actId="47"/>
        <pc:sldMkLst>
          <pc:docMk/>
          <pc:sldMk cId="1976470243" sldId="271"/>
        </pc:sldMkLst>
      </pc:sldChg>
      <pc:sldChg chg="del">
        <pc:chgData name="Qu, Chengyi" userId="9f02c3db-5b00-4063-9ad4-7cdd84fdd2bb" providerId="ADAL" clId="{54A67444-F441-4145-B7B7-0BC8ED328209}" dt="2024-01-23T16:04:34.681" v="21" actId="47"/>
        <pc:sldMkLst>
          <pc:docMk/>
          <pc:sldMk cId="2385946305" sldId="272"/>
        </pc:sldMkLst>
      </pc:sldChg>
      <pc:sldChg chg="del">
        <pc:chgData name="Qu, Chengyi" userId="9f02c3db-5b00-4063-9ad4-7cdd84fdd2bb" providerId="ADAL" clId="{54A67444-F441-4145-B7B7-0BC8ED328209}" dt="2024-01-23T16:04:34.681" v="21" actId="47"/>
        <pc:sldMkLst>
          <pc:docMk/>
          <pc:sldMk cId="834100436" sldId="273"/>
        </pc:sldMkLst>
      </pc:sldChg>
      <pc:sldChg chg="del">
        <pc:chgData name="Qu, Chengyi" userId="9f02c3db-5b00-4063-9ad4-7cdd84fdd2bb" providerId="ADAL" clId="{54A67444-F441-4145-B7B7-0BC8ED328209}" dt="2024-01-23T16:04:34.681" v="21" actId="47"/>
        <pc:sldMkLst>
          <pc:docMk/>
          <pc:sldMk cId="2242056526" sldId="276"/>
        </pc:sldMkLst>
      </pc:sldChg>
      <pc:sldChg chg="del">
        <pc:chgData name="Qu, Chengyi" userId="9f02c3db-5b00-4063-9ad4-7cdd84fdd2bb" providerId="ADAL" clId="{54A67444-F441-4145-B7B7-0BC8ED328209}" dt="2024-01-23T16:04:34.681" v="21" actId="47"/>
        <pc:sldMkLst>
          <pc:docMk/>
          <pc:sldMk cId="3925861337" sldId="280"/>
        </pc:sldMkLst>
      </pc:sldChg>
      <pc:sldChg chg="del">
        <pc:chgData name="Qu, Chengyi" userId="9f02c3db-5b00-4063-9ad4-7cdd84fdd2bb" providerId="ADAL" clId="{54A67444-F441-4145-B7B7-0BC8ED328209}" dt="2024-01-23T16:04:34.681" v="21" actId="47"/>
        <pc:sldMkLst>
          <pc:docMk/>
          <pc:sldMk cId="1986486448" sldId="281"/>
        </pc:sldMkLst>
      </pc:sldChg>
      <pc:sldChg chg="del">
        <pc:chgData name="Qu, Chengyi" userId="9f02c3db-5b00-4063-9ad4-7cdd84fdd2bb" providerId="ADAL" clId="{54A67444-F441-4145-B7B7-0BC8ED328209}" dt="2024-01-23T16:04:34.681" v="21" actId="47"/>
        <pc:sldMkLst>
          <pc:docMk/>
          <pc:sldMk cId="2836295078" sldId="282"/>
        </pc:sldMkLst>
      </pc:sldChg>
      <pc:sldChg chg="add modNotes">
        <pc:chgData name="Qu, Chengyi" userId="9f02c3db-5b00-4063-9ad4-7cdd84fdd2bb" providerId="ADAL" clId="{54A67444-F441-4145-B7B7-0BC8ED328209}" dt="2024-01-23T16:06:18.819" v="43"/>
        <pc:sldMkLst>
          <pc:docMk/>
          <pc:sldMk cId="3696353953" sldId="303"/>
        </pc:sldMkLst>
      </pc:sldChg>
      <pc:sldChg chg="add modNotes">
        <pc:chgData name="Qu, Chengyi" userId="9f02c3db-5b00-4063-9ad4-7cdd84fdd2bb" providerId="ADAL" clId="{54A67444-F441-4145-B7B7-0BC8ED328209}" dt="2024-01-23T16:06:18.819" v="43"/>
        <pc:sldMkLst>
          <pc:docMk/>
          <pc:sldMk cId="2713426596" sldId="304"/>
        </pc:sldMkLst>
      </pc:sldChg>
      <pc:sldChg chg="add modNotes">
        <pc:chgData name="Qu, Chengyi" userId="9f02c3db-5b00-4063-9ad4-7cdd84fdd2bb" providerId="ADAL" clId="{54A67444-F441-4145-B7B7-0BC8ED328209}" dt="2024-01-23T16:06:18.819" v="43"/>
        <pc:sldMkLst>
          <pc:docMk/>
          <pc:sldMk cId="2387288212" sldId="305"/>
        </pc:sldMkLst>
      </pc:sldChg>
      <pc:sldChg chg="add modNotes">
        <pc:chgData name="Qu, Chengyi" userId="9f02c3db-5b00-4063-9ad4-7cdd84fdd2bb" providerId="ADAL" clId="{54A67444-F441-4145-B7B7-0BC8ED328209}" dt="2024-01-23T16:06:18.819" v="43"/>
        <pc:sldMkLst>
          <pc:docMk/>
          <pc:sldMk cId="3887296429" sldId="306"/>
        </pc:sldMkLst>
      </pc:sldChg>
      <pc:sldChg chg="del">
        <pc:chgData name="Qu, Chengyi" userId="9f02c3db-5b00-4063-9ad4-7cdd84fdd2bb" providerId="ADAL" clId="{54A67444-F441-4145-B7B7-0BC8ED328209}" dt="2024-01-23T16:04:34.681" v="21" actId="47"/>
        <pc:sldMkLst>
          <pc:docMk/>
          <pc:sldMk cId="996191177" sldId="332"/>
        </pc:sldMkLst>
      </pc:sldChg>
      <pc:sldChg chg="del">
        <pc:chgData name="Qu, Chengyi" userId="9f02c3db-5b00-4063-9ad4-7cdd84fdd2bb" providerId="ADAL" clId="{54A67444-F441-4145-B7B7-0BC8ED328209}" dt="2024-01-23T16:04:34.681" v="21" actId="47"/>
        <pc:sldMkLst>
          <pc:docMk/>
          <pc:sldMk cId="2088431158" sldId="333"/>
        </pc:sldMkLst>
      </pc:sldChg>
      <pc:sldChg chg="del">
        <pc:chgData name="Qu, Chengyi" userId="9f02c3db-5b00-4063-9ad4-7cdd84fdd2bb" providerId="ADAL" clId="{54A67444-F441-4145-B7B7-0BC8ED328209}" dt="2024-01-23T16:04:34.681" v="21" actId="47"/>
        <pc:sldMkLst>
          <pc:docMk/>
          <pc:sldMk cId="3190255653" sldId="334"/>
        </pc:sldMkLst>
      </pc:sldChg>
      <pc:sldChg chg="del">
        <pc:chgData name="Qu, Chengyi" userId="9f02c3db-5b00-4063-9ad4-7cdd84fdd2bb" providerId="ADAL" clId="{54A67444-F441-4145-B7B7-0BC8ED328209}" dt="2024-01-23T16:04:34.681" v="21" actId="47"/>
        <pc:sldMkLst>
          <pc:docMk/>
          <pc:sldMk cId="4015059804" sldId="335"/>
        </pc:sldMkLst>
      </pc:sldChg>
      <pc:sldChg chg="del">
        <pc:chgData name="Qu, Chengyi" userId="9f02c3db-5b00-4063-9ad4-7cdd84fdd2bb" providerId="ADAL" clId="{54A67444-F441-4145-B7B7-0BC8ED328209}" dt="2024-01-23T16:04:34.681" v="21" actId="47"/>
        <pc:sldMkLst>
          <pc:docMk/>
          <pc:sldMk cId="4242966397" sldId="390"/>
        </pc:sldMkLst>
      </pc:sldChg>
      <pc:sldChg chg="del">
        <pc:chgData name="Qu, Chengyi" userId="9f02c3db-5b00-4063-9ad4-7cdd84fdd2bb" providerId="ADAL" clId="{54A67444-F441-4145-B7B7-0BC8ED328209}" dt="2024-01-23T16:04:34.681" v="21" actId="47"/>
        <pc:sldMkLst>
          <pc:docMk/>
          <pc:sldMk cId="2319081198" sldId="446"/>
        </pc:sldMkLst>
      </pc:sldChg>
      <pc:sldChg chg="del">
        <pc:chgData name="Qu, Chengyi" userId="9f02c3db-5b00-4063-9ad4-7cdd84fdd2bb" providerId="ADAL" clId="{54A67444-F441-4145-B7B7-0BC8ED328209}" dt="2024-01-23T16:04:34.681" v="21" actId="47"/>
        <pc:sldMkLst>
          <pc:docMk/>
          <pc:sldMk cId="626454371" sldId="504"/>
        </pc:sldMkLst>
      </pc:sldChg>
      <pc:sldChg chg="del">
        <pc:chgData name="Qu, Chengyi" userId="9f02c3db-5b00-4063-9ad4-7cdd84fdd2bb" providerId="ADAL" clId="{54A67444-F441-4145-B7B7-0BC8ED328209}" dt="2024-01-23T16:04:34.681" v="21" actId="47"/>
        <pc:sldMkLst>
          <pc:docMk/>
          <pc:sldMk cId="1508545327" sldId="522"/>
        </pc:sldMkLst>
      </pc:sldChg>
      <pc:sldChg chg="del">
        <pc:chgData name="Qu, Chengyi" userId="9f02c3db-5b00-4063-9ad4-7cdd84fdd2bb" providerId="ADAL" clId="{54A67444-F441-4145-B7B7-0BC8ED328209}" dt="2024-01-23T16:04:34.681" v="21" actId="47"/>
        <pc:sldMkLst>
          <pc:docMk/>
          <pc:sldMk cId="854743546" sldId="526"/>
        </pc:sldMkLst>
      </pc:sldChg>
      <pc:sldChg chg="del">
        <pc:chgData name="Qu, Chengyi" userId="9f02c3db-5b00-4063-9ad4-7cdd84fdd2bb" providerId="ADAL" clId="{54A67444-F441-4145-B7B7-0BC8ED328209}" dt="2024-01-23T16:04:34.681" v="21" actId="47"/>
        <pc:sldMkLst>
          <pc:docMk/>
          <pc:sldMk cId="4168855840" sldId="533"/>
        </pc:sldMkLst>
      </pc:sldChg>
      <pc:sldChg chg="del">
        <pc:chgData name="Qu, Chengyi" userId="9f02c3db-5b00-4063-9ad4-7cdd84fdd2bb" providerId="ADAL" clId="{54A67444-F441-4145-B7B7-0BC8ED328209}" dt="2024-01-23T16:04:34.681" v="21" actId="47"/>
        <pc:sldMkLst>
          <pc:docMk/>
          <pc:sldMk cId="1949189601" sldId="573"/>
        </pc:sldMkLst>
      </pc:sldChg>
      <pc:sldChg chg="addSp delSp modSp mod">
        <pc:chgData name="Qu, Chengyi" userId="9f02c3db-5b00-4063-9ad4-7cdd84fdd2bb" providerId="ADAL" clId="{54A67444-F441-4145-B7B7-0BC8ED328209}" dt="2024-01-23T16:06:18.819" v="43"/>
        <pc:sldMkLst>
          <pc:docMk/>
          <pc:sldMk cId="1987998376" sldId="964"/>
        </pc:sldMkLst>
        <pc:spChg chg="mod">
          <ac:chgData name="Qu, Chengyi" userId="9f02c3db-5b00-4063-9ad4-7cdd84fdd2bb" providerId="ADAL" clId="{54A67444-F441-4145-B7B7-0BC8ED328209}" dt="2024-01-23T16:06:11.026" v="37" actId="20577"/>
          <ac:spMkLst>
            <pc:docMk/>
            <pc:sldMk cId="1987998376" sldId="964"/>
            <ac:spMk id="5" creationId="{9DA21398-CE95-4290-A860-E1477BCE3728}"/>
          </ac:spMkLst>
        </pc:spChg>
        <pc:spChg chg="mod">
          <ac:chgData name="Qu, Chengyi" userId="9f02c3db-5b00-4063-9ad4-7cdd84fdd2bb" providerId="ADAL" clId="{54A67444-F441-4145-B7B7-0BC8ED328209}" dt="2024-01-23T16:02:44.773" v="11" actId="20577"/>
          <ac:spMkLst>
            <pc:docMk/>
            <pc:sldMk cId="1987998376" sldId="964"/>
            <ac:spMk id="7" creationId="{71758D06-223B-4ABB-B038-E5907DC0A6EF}"/>
          </ac:spMkLst>
        </pc:spChg>
        <pc:graphicFrameChg chg="add del mod">
          <ac:chgData name="Qu, Chengyi" userId="9f02c3db-5b00-4063-9ad4-7cdd84fdd2bb" providerId="ADAL" clId="{54A67444-F441-4145-B7B7-0BC8ED328209}" dt="2024-01-23T16:06:18.819" v="43"/>
          <ac:graphicFrameMkLst>
            <pc:docMk/>
            <pc:sldMk cId="1987998376" sldId="964"/>
            <ac:graphicFrameMk id="3" creationId="{26C5C6D6-B8FB-47B8-13FB-A8AB97CEC8CF}"/>
          </ac:graphicFrameMkLst>
        </pc:graphicFrameChg>
      </pc:sldChg>
      <pc:sldChg chg="del">
        <pc:chgData name="Qu, Chengyi" userId="9f02c3db-5b00-4063-9ad4-7cdd84fdd2bb" providerId="ADAL" clId="{54A67444-F441-4145-B7B7-0BC8ED328209}" dt="2024-01-23T16:04:34.681" v="21" actId="47"/>
        <pc:sldMkLst>
          <pc:docMk/>
          <pc:sldMk cId="3628008649" sldId="971"/>
        </pc:sldMkLst>
      </pc:sldChg>
      <pc:sldChg chg="del">
        <pc:chgData name="Qu, Chengyi" userId="9f02c3db-5b00-4063-9ad4-7cdd84fdd2bb" providerId="ADAL" clId="{54A67444-F441-4145-B7B7-0BC8ED328209}" dt="2024-01-23T16:04:34.681" v="21" actId="47"/>
        <pc:sldMkLst>
          <pc:docMk/>
          <pc:sldMk cId="3445340925" sldId="972"/>
        </pc:sldMkLst>
      </pc:sldChg>
      <pc:sldChg chg="del">
        <pc:chgData name="Qu, Chengyi" userId="9f02c3db-5b00-4063-9ad4-7cdd84fdd2bb" providerId="ADAL" clId="{54A67444-F441-4145-B7B7-0BC8ED328209}" dt="2024-01-23T16:04:34.681" v="21" actId="47"/>
        <pc:sldMkLst>
          <pc:docMk/>
          <pc:sldMk cId="1883330637" sldId="1261"/>
        </pc:sldMkLst>
      </pc:sldChg>
      <pc:sldChg chg="del">
        <pc:chgData name="Qu, Chengyi" userId="9f02c3db-5b00-4063-9ad4-7cdd84fdd2bb" providerId="ADAL" clId="{54A67444-F441-4145-B7B7-0BC8ED328209}" dt="2024-01-23T16:04:34.681" v="21" actId="47"/>
        <pc:sldMkLst>
          <pc:docMk/>
          <pc:sldMk cId="2506038731" sldId="1262"/>
        </pc:sldMkLst>
      </pc:sldChg>
      <pc:sldChg chg="del">
        <pc:chgData name="Qu, Chengyi" userId="9f02c3db-5b00-4063-9ad4-7cdd84fdd2bb" providerId="ADAL" clId="{54A67444-F441-4145-B7B7-0BC8ED328209}" dt="2024-01-23T16:04:34.681" v="21" actId="47"/>
        <pc:sldMkLst>
          <pc:docMk/>
          <pc:sldMk cId="612722790" sldId="1263"/>
        </pc:sldMkLst>
      </pc:sldChg>
      <pc:sldChg chg="del">
        <pc:chgData name="Qu, Chengyi" userId="9f02c3db-5b00-4063-9ad4-7cdd84fdd2bb" providerId="ADAL" clId="{54A67444-F441-4145-B7B7-0BC8ED328209}" dt="2024-01-23T16:04:34.681" v="21" actId="47"/>
        <pc:sldMkLst>
          <pc:docMk/>
          <pc:sldMk cId="84850273" sldId="1264"/>
        </pc:sldMkLst>
      </pc:sldChg>
      <pc:sldChg chg="del">
        <pc:chgData name="Qu, Chengyi" userId="9f02c3db-5b00-4063-9ad4-7cdd84fdd2bb" providerId="ADAL" clId="{54A67444-F441-4145-B7B7-0BC8ED328209}" dt="2024-01-23T16:04:34.681" v="21" actId="47"/>
        <pc:sldMkLst>
          <pc:docMk/>
          <pc:sldMk cId="1835531626" sldId="1266"/>
        </pc:sldMkLst>
      </pc:sldChg>
      <pc:sldChg chg="add modNotes">
        <pc:chgData name="Qu, Chengyi" userId="9f02c3db-5b00-4063-9ad4-7cdd84fdd2bb" providerId="ADAL" clId="{54A67444-F441-4145-B7B7-0BC8ED328209}" dt="2024-01-23T16:06:18.819" v="43"/>
        <pc:sldMkLst>
          <pc:docMk/>
          <pc:sldMk cId="2793842598" sldId="1267"/>
        </pc:sldMkLst>
      </pc:sldChg>
      <pc:sldChg chg="add modNotes">
        <pc:chgData name="Qu, Chengyi" userId="9f02c3db-5b00-4063-9ad4-7cdd84fdd2bb" providerId="ADAL" clId="{54A67444-F441-4145-B7B7-0BC8ED328209}" dt="2024-01-23T16:06:18.819" v="43"/>
        <pc:sldMkLst>
          <pc:docMk/>
          <pc:sldMk cId="3532468293" sldId="1268"/>
        </pc:sldMkLst>
      </pc:sldChg>
      <pc:sldChg chg="add modNotes">
        <pc:chgData name="Qu, Chengyi" userId="9f02c3db-5b00-4063-9ad4-7cdd84fdd2bb" providerId="ADAL" clId="{54A67444-F441-4145-B7B7-0BC8ED328209}" dt="2024-01-23T16:06:18.819" v="43"/>
        <pc:sldMkLst>
          <pc:docMk/>
          <pc:sldMk cId="912014593" sldId="1269"/>
        </pc:sldMkLst>
      </pc:sldChg>
      <pc:sldChg chg="add modNotes">
        <pc:chgData name="Qu, Chengyi" userId="9f02c3db-5b00-4063-9ad4-7cdd84fdd2bb" providerId="ADAL" clId="{54A67444-F441-4145-B7B7-0BC8ED328209}" dt="2024-01-23T16:06:18.819" v="43"/>
        <pc:sldMkLst>
          <pc:docMk/>
          <pc:sldMk cId="3645425597" sldId="1270"/>
        </pc:sldMkLst>
      </pc:sldChg>
      <pc:sldChg chg="add modNotes">
        <pc:chgData name="Qu, Chengyi" userId="9f02c3db-5b00-4063-9ad4-7cdd84fdd2bb" providerId="ADAL" clId="{54A67444-F441-4145-B7B7-0BC8ED328209}" dt="2024-01-23T16:06:18.819" v="43"/>
        <pc:sldMkLst>
          <pc:docMk/>
          <pc:sldMk cId="1358948776" sldId="1271"/>
        </pc:sldMkLst>
      </pc:sldChg>
      <pc:sldChg chg="add modNotes">
        <pc:chgData name="Qu, Chengyi" userId="9f02c3db-5b00-4063-9ad4-7cdd84fdd2bb" providerId="ADAL" clId="{54A67444-F441-4145-B7B7-0BC8ED328209}" dt="2024-01-23T16:06:18.819" v="43"/>
        <pc:sldMkLst>
          <pc:docMk/>
          <pc:sldMk cId="1825207080" sldId="1272"/>
        </pc:sldMkLst>
      </pc:sldChg>
      <pc:sldChg chg="modSp add mod">
        <pc:chgData name="Qu, Chengyi" userId="9f02c3db-5b00-4063-9ad4-7cdd84fdd2bb" providerId="ADAL" clId="{54A67444-F441-4145-B7B7-0BC8ED328209}" dt="2024-01-23T16:06:27.837" v="45" actId="207"/>
        <pc:sldMkLst>
          <pc:docMk/>
          <pc:sldMk cId="1950225687" sldId="1273"/>
        </pc:sldMkLst>
        <pc:spChg chg="mod">
          <ac:chgData name="Qu, Chengyi" userId="9f02c3db-5b00-4063-9ad4-7cdd84fdd2bb" providerId="ADAL" clId="{54A67444-F441-4145-B7B7-0BC8ED328209}" dt="2024-01-23T16:06:27.837" v="45" actId="207"/>
          <ac:spMkLst>
            <pc:docMk/>
            <pc:sldMk cId="1950225687" sldId="1273"/>
            <ac:spMk id="5" creationId="{9DA21398-CE95-4290-A860-E1477BCE3728}"/>
          </ac:spMkLst>
        </pc:spChg>
      </pc:sldChg>
      <pc:sldChg chg="add del">
        <pc:chgData name="Qu, Chengyi" userId="9f02c3db-5b00-4063-9ad4-7cdd84fdd2bb" providerId="ADAL" clId="{54A67444-F441-4145-B7B7-0BC8ED328209}" dt="2024-01-23T16:06:18.819" v="43"/>
        <pc:sldMkLst>
          <pc:docMk/>
          <pc:sldMk cId="4245466408" sldId="1273"/>
        </pc:sldMkLst>
      </pc:sldChg>
      <pc:sldChg chg="add del">
        <pc:chgData name="Qu, Chengyi" userId="9f02c3db-5b00-4063-9ad4-7cdd84fdd2bb" providerId="ADAL" clId="{54A67444-F441-4145-B7B7-0BC8ED328209}" dt="2024-01-23T16:06:18.819" v="43"/>
        <pc:sldMkLst>
          <pc:docMk/>
          <pc:sldMk cId="3408189992" sldId="1274"/>
        </pc:sldMkLst>
      </pc:sldChg>
      <pc:sldChg chg="add del">
        <pc:chgData name="Qu, Chengyi" userId="9f02c3db-5b00-4063-9ad4-7cdd84fdd2bb" providerId="ADAL" clId="{54A67444-F441-4145-B7B7-0BC8ED328209}" dt="2024-01-23T16:06:18.819" v="43"/>
        <pc:sldMkLst>
          <pc:docMk/>
          <pc:sldMk cId="498325649" sldId="1275"/>
        </pc:sldMkLst>
      </pc:sldChg>
      <pc:sldChg chg="add del">
        <pc:chgData name="Qu, Chengyi" userId="9f02c3db-5b00-4063-9ad4-7cdd84fdd2bb" providerId="ADAL" clId="{54A67444-F441-4145-B7B7-0BC8ED328209}" dt="2024-01-23T16:06:18.819" v="43"/>
        <pc:sldMkLst>
          <pc:docMk/>
          <pc:sldMk cId="2847344630" sldId="1276"/>
        </pc:sldMkLst>
      </pc:sldChg>
      <pc:sldChg chg="add del">
        <pc:chgData name="Qu, Chengyi" userId="9f02c3db-5b00-4063-9ad4-7cdd84fdd2bb" providerId="ADAL" clId="{54A67444-F441-4145-B7B7-0BC8ED328209}" dt="2024-01-23T16:06:18.819" v="43"/>
        <pc:sldMkLst>
          <pc:docMk/>
          <pc:sldMk cId="1548890303" sldId="1277"/>
        </pc:sldMkLst>
      </pc:sldChg>
      <pc:sldChg chg="add del">
        <pc:chgData name="Qu, Chengyi" userId="9f02c3db-5b00-4063-9ad4-7cdd84fdd2bb" providerId="ADAL" clId="{54A67444-F441-4145-B7B7-0BC8ED328209}" dt="2024-01-23T16:06:18.819" v="43"/>
        <pc:sldMkLst>
          <pc:docMk/>
          <pc:sldMk cId="3014670757" sldId="1278"/>
        </pc:sldMkLst>
      </pc:sldChg>
      <pc:sldChg chg="add del">
        <pc:chgData name="Qu, Chengyi" userId="9f02c3db-5b00-4063-9ad4-7cdd84fdd2bb" providerId="ADAL" clId="{54A67444-F441-4145-B7B7-0BC8ED328209}" dt="2024-01-23T16:06:18.819" v="43"/>
        <pc:sldMkLst>
          <pc:docMk/>
          <pc:sldMk cId="375507717" sldId="1279"/>
        </pc:sldMkLst>
      </pc:sldChg>
      <pc:sldChg chg="add del">
        <pc:chgData name="Qu, Chengyi" userId="9f02c3db-5b00-4063-9ad4-7cdd84fdd2bb" providerId="ADAL" clId="{54A67444-F441-4145-B7B7-0BC8ED328209}" dt="2024-01-23T16:06:18.819" v="43"/>
        <pc:sldMkLst>
          <pc:docMk/>
          <pc:sldMk cId="3565386033" sldId="1280"/>
        </pc:sldMkLst>
      </pc:sldChg>
      <pc:sldChg chg="add del">
        <pc:chgData name="Qu, Chengyi" userId="9f02c3db-5b00-4063-9ad4-7cdd84fdd2bb" providerId="ADAL" clId="{54A67444-F441-4145-B7B7-0BC8ED328209}" dt="2024-01-23T16:06:18.819" v="43"/>
        <pc:sldMkLst>
          <pc:docMk/>
          <pc:sldMk cId="3047513738" sldId="1281"/>
        </pc:sldMkLst>
      </pc:sldChg>
      <pc:sldMasterChg chg="del delSldLayout">
        <pc:chgData name="Qu, Chengyi" userId="9f02c3db-5b00-4063-9ad4-7cdd84fdd2bb" providerId="ADAL" clId="{54A67444-F441-4145-B7B7-0BC8ED328209}" dt="2024-01-23T16:04:34.681" v="21" actId="47"/>
        <pc:sldMasterMkLst>
          <pc:docMk/>
          <pc:sldMasterMk cId="481874104" sldId="2147483667"/>
        </pc:sldMasterMkLst>
        <pc:sldLayoutChg chg="del">
          <pc:chgData name="Qu, Chengyi" userId="9f02c3db-5b00-4063-9ad4-7cdd84fdd2bb" providerId="ADAL" clId="{54A67444-F441-4145-B7B7-0BC8ED328209}" dt="2024-01-23T16:04:34.681" v="21" actId="47"/>
          <pc:sldLayoutMkLst>
            <pc:docMk/>
            <pc:sldMasterMk cId="481874104" sldId="2147483667"/>
            <pc:sldLayoutMk cId="3790666592" sldId="214748366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3974852885" sldId="2147483669"/>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365228270" sldId="2147483670"/>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32629846" sldId="2147483671"/>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866846496" sldId="2147483672"/>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608458951" sldId="2147483673"/>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44881848" sldId="2147483674"/>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555211856" sldId="2147483675"/>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098067528" sldId="2147483676"/>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926623382" sldId="2147483677"/>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2049911616" sldId="2147483678"/>
          </pc:sldLayoutMkLst>
        </pc:sldLayoutChg>
        <pc:sldLayoutChg chg="del">
          <pc:chgData name="Qu, Chengyi" userId="9f02c3db-5b00-4063-9ad4-7cdd84fdd2bb" providerId="ADAL" clId="{54A67444-F441-4145-B7B7-0BC8ED328209}" dt="2024-01-23T16:04:34.681" v="21"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pChg chg="mod">
          <ac:chgData name="Qu, Chengyi" userId="9f02c3db-5b00-4063-9ad4-7cdd84fdd2bb" providerId="ADAL" clId="{71EBC684-37BE-40AE-943F-85B359DFBCAD}" dt="2024-01-09T16:03:38.752" v="43" actId="20577"/>
          <ac:spMkLst>
            <pc:docMk/>
            <pc:sldMk cId="553553694" sldId="258"/>
            <ac:spMk id="3" creationId="{C74AC5A7-CF21-681C-AD2A-CAFD76C83228}"/>
          </ac:spMkLst>
        </pc:spChg>
      </pc:sldChg>
      <pc:sldChg chg="modSp add del">
        <pc:chgData name="Qu, Chengyi" userId="9f02c3db-5b00-4063-9ad4-7cdd84fdd2bb" providerId="ADAL" clId="{71EBC684-37BE-40AE-943F-85B359DFBCAD}" dt="2024-01-09T16:33:06.416" v="367" actId="207"/>
        <pc:sldMkLst>
          <pc:docMk/>
          <pc:sldMk cId="0" sldId="261"/>
        </pc:sldMkLst>
        <pc:spChg chg="mod">
          <ac:chgData name="Qu, Chengyi" userId="9f02c3db-5b00-4063-9ad4-7cdd84fdd2bb" providerId="ADAL" clId="{71EBC684-37BE-40AE-943F-85B359DFBCAD}" dt="2024-01-09T16:33:06.416" v="367" actId="207"/>
          <ac:spMkLst>
            <pc:docMk/>
            <pc:sldMk cId="0" sldId="261"/>
            <ac:spMk id="14339" creationId="{A7BD15EE-4C8B-B6CC-3F53-D26954332D60}"/>
          </ac:spMkLst>
        </pc:spChg>
      </pc:sldChg>
      <pc:sldChg chg="modSp add del">
        <pc:chgData name="Qu, Chengyi" userId="9f02c3db-5b00-4063-9ad4-7cdd84fdd2bb" providerId="ADAL" clId="{71EBC684-37BE-40AE-943F-85B359DFBCAD}" dt="2024-01-09T16:33:13.542" v="368" actId="207"/>
        <pc:sldMkLst>
          <pc:docMk/>
          <pc:sldMk cId="0" sldId="262"/>
        </pc:sldMkLst>
        <pc:spChg chg="mod">
          <ac:chgData name="Qu, Chengyi" userId="9f02c3db-5b00-4063-9ad4-7cdd84fdd2bb" providerId="ADAL" clId="{71EBC684-37BE-40AE-943F-85B359DFBCAD}" dt="2024-01-09T16:33:13.542" v="368" actId="207"/>
          <ac:spMkLst>
            <pc:docMk/>
            <pc:sldMk cId="0" sldId="262"/>
            <ac:spMk id="16387" creationId="{0AA50CD5-EAF6-E510-709D-8165F7639F09}"/>
          </ac:spMkLst>
        </pc:spChg>
      </pc:sldChg>
      <pc:sldChg chg="modSp add del">
        <pc:chgData name="Qu, Chengyi" userId="9f02c3db-5b00-4063-9ad4-7cdd84fdd2bb" providerId="ADAL" clId="{71EBC684-37BE-40AE-943F-85B359DFBCAD}" dt="2024-01-09T16:33:21.854" v="369" actId="207"/>
        <pc:sldMkLst>
          <pc:docMk/>
          <pc:sldMk cId="0" sldId="263"/>
        </pc:sldMkLst>
        <pc:spChg chg="mod">
          <ac:chgData name="Qu, Chengyi" userId="9f02c3db-5b00-4063-9ad4-7cdd84fdd2bb" providerId="ADAL" clId="{71EBC684-37BE-40AE-943F-85B359DFBCAD}" dt="2024-01-09T16:33:21.854" v="369" actId="207"/>
          <ac:spMkLst>
            <pc:docMk/>
            <pc:sldMk cId="0" sldId="263"/>
            <ac:spMk id="18435" creationId="{4FDFA377-30C1-ED12-33CA-D208AE7213AC}"/>
          </ac:spMkLst>
        </pc:spChg>
      </pc:sldChg>
      <pc:sldChg chg="modSp add del">
        <pc:chgData name="Qu, Chengyi" userId="9f02c3db-5b00-4063-9ad4-7cdd84fdd2bb" providerId="ADAL" clId="{71EBC684-37BE-40AE-943F-85B359DFBCAD}" dt="2024-01-09T16:33:33.053" v="370" actId="207"/>
        <pc:sldMkLst>
          <pc:docMk/>
          <pc:sldMk cId="0" sldId="264"/>
        </pc:sldMkLst>
        <pc:spChg chg="mod">
          <ac:chgData name="Qu, Chengyi" userId="9f02c3db-5b00-4063-9ad4-7cdd84fdd2bb" providerId="ADAL" clId="{71EBC684-37BE-40AE-943F-85B359DFBCAD}" dt="2024-01-09T16:33:33.053" v="370" actId="207"/>
          <ac:spMkLst>
            <pc:docMk/>
            <pc:sldMk cId="0" sldId="264"/>
            <ac:spMk id="20483" creationId="{6ED50436-0DB3-25EB-FEF9-FCCEF186F242}"/>
          </ac:spMkLst>
        </pc:spChg>
      </pc:sldChg>
      <pc:sldChg chg="modSp add del">
        <pc:chgData name="Qu, Chengyi" userId="9f02c3db-5b00-4063-9ad4-7cdd84fdd2bb" providerId="ADAL" clId="{71EBC684-37BE-40AE-943F-85B359DFBCAD}" dt="2024-01-09T16:33:57.054" v="371" actId="207"/>
        <pc:sldMkLst>
          <pc:docMk/>
          <pc:sldMk cId="0" sldId="265"/>
        </pc:sldMkLst>
        <pc:spChg chg="mod">
          <ac:chgData name="Qu, Chengyi" userId="9f02c3db-5b00-4063-9ad4-7cdd84fdd2bb" providerId="ADAL" clId="{71EBC684-37BE-40AE-943F-85B359DFBCAD}" dt="2024-01-09T16:33:57.054" v="371" actId="207"/>
          <ac:spMkLst>
            <pc:docMk/>
            <pc:sldMk cId="0" sldId="265"/>
            <ac:spMk id="22531" creationId="{C0ECC80E-FE07-E457-FC03-B9CA4990B849}"/>
          </ac:spMkLst>
        </pc:spChg>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2242056526" sldId="276"/>
        </pc:sldMkLst>
        <pc:spChg chg="mod">
          <ac:chgData name="Qu, Chengyi" userId="9f02c3db-5b00-4063-9ad4-7cdd84fdd2bb" providerId="ADAL" clId="{71EBC684-37BE-40AE-943F-85B359DFBCAD}" dt="2024-01-09T16:12:19.997" v="115" actId="6549"/>
          <ac:spMkLst>
            <pc:docMk/>
            <pc:sldMk cId="2242056526" sldId="276"/>
            <ac:spMk id="47106" creationId="{66BE3917-6F89-52FB-49C1-B25E8ADAECAF}"/>
          </ac:spMkLst>
        </pc:spChg>
        <pc:spChg chg="mod">
          <ac:chgData name="Qu, Chengyi" userId="9f02c3db-5b00-4063-9ad4-7cdd84fdd2bb" providerId="ADAL" clId="{71EBC684-37BE-40AE-943F-85B359DFBCAD}" dt="2024-01-09T16:12:26.136" v="116" actId="207"/>
          <ac:spMkLst>
            <pc:docMk/>
            <pc:sldMk cId="2242056526" sldId="276"/>
            <ac:spMk id="47107" creationId="{87AFC7AD-62CB-00A2-2993-60542C6CCAAD}"/>
          </ac:spMkLst>
        </pc:spChg>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pChg chg="mod">
          <ac:chgData name="Qu, Chengyi" userId="9f02c3db-5b00-4063-9ad4-7cdd84fdd2bb" providerId="ADAL" clId="{71EBC684-37BE-40AE-943F-85B359DFBCAD}" dt="2024-01-09T16:37:49.973" v="385" actId="1076"/>
          <ac:spMkLst>
            <pc:docMk/>
            <pc:sldMk cId="1949189601" sldId="573"/>
            <ac:spMk id="2" creationId="{174FD556-D2CE-C640-9CC8-20CD5D36017A}"/>
          </ac:spMkLst>
        </pc:spChg>
        <pc:spChg chg="add mod">
          <ac:chgData name="Qu, Chengyi" userId="9f02c3db-5b00-4063-9ad4-7cdd84fdd2bb" providerId="ADAL" clId="{71EBC684-37BE-40AE-943F-85B359DFBCAD}" dt="2024-01-09T16:37:53.443" v="386" actId="1076"/>
          <ac:spMkLst>
            <pc:docMk/>
            <pc:sldMk cId="1949189601" sldId="573"/>
            <ac:spMk id="4" creationId="{D91F89C8-767A-47B9-856F-7E47EE6A3279}"/>
          </ac:spMkLst>
        </pc:spChg>
        <pc:spChg chg="mod">
          <ac:chgData name="Qu, Chengyi" userId="9f02c3db-5b00-4063-9ad4-7cdd84fdd2bb" providerId="ADAL" clId="{71EBC684-37BE-40AE-943F-85B359DFBCAD}" dt="2024-01-09T16:37:28.614" v="379"/>
          <ac:spMkLst>
            <pc:docMk/>
            <pc:sldMk cId="1949189601" sldId="573"/>
            <ac:spMk id="7" creationId="{42C9F1E3-97D7-A946-B637-AC20ADE1C775}"/>
          </ac:spMkLst>
        </pc:spChg>
        <pc:spChg chg="del mod">
          <ac:chgData name="Qu, Chengyi" userId="9f02c3db-5b00-4063-9ad4-7cdd84fdd2bb" providerId="ADAL" clId="{71EBC684-37BE-40AE-943F-85B359DFBCAD}" dt="2024-01-09T16:37:43.357" v="383" actId="478"/>
          <ac:spMkLst>
            <pc:docMk/>
            <pc:sldMk cId="1949189601" sldId="573"/>
            <ac:spMk id="9" creationId="{23FC9188-BF75-0B47-9F9F-075D870C7331}"/>
          </ac:spMkLst>
        </pc:spChg>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pChg chg="add del mod">
          <ac:chgData name="Qu, Chengyi" userId="9f02c3db-5b00-4063-9ad4-7cdd84fdd2bb" providerId="ADAL" clId="{71EBC684-37BE-40AE-943F-85B359DFBCAD}" dt="2024-01-09T16:03:52.271" v="45"/>
          <ac:spMkLst>
            <pc:docMk/>
            <pc:sldMk cId="1987998376" sldId="964"/>
            <ac:spMk id="3" creationId="{13537583-C724-48CB-8868-EC256980E807}"/>
          </ac:spMkLst>
        </pc:spChg>
        <pc:spChg chg="add del mod">
          <ac:chgData name="Qu, Chengyi" userId="9f02c3db-5b00-4063-9ad4-7cdd84fdd2bb" providerId="ADAL" clId="{71EBC684-37BE-40AE-943F-85B359DFBCAD}" dt="2024-01-09T16:03:52.271" v="45"/>
          <ac:spMkLst>
            <pc:docMk/>
            <pc:sldMk cId="1987998376" sldId="964"/>
            <ac:spMk id="4" creationId="{CA87D280-7BD3-45FF-9020-521F08EC1218}"/>
          </ac:spMkLst>
        </pc:spChg>
        <pc:spChg chg="add mod">
          <ac:chgData name="Qu, Chengyi" userId="9f02c3db-5b00-4063-9ad4-7cdd84fdd2bb" providerId="ADAL" clId="{71EBC684-37BE-40AE-943F-85B359DFBCAD}" dt="2024-01-09T16:04:58.638" v="77" actId="20577"/>
          <ac:spMkLst>
            <pc:docMk/>
            <pc:sldMk cId="1987998376" sldId="964"/>
            <ac:spMk id="5" creationId="{9DA21398-CE95-4290-A860-E1477BCE3728}"/>
          </ac:spMkLst>
        </pc:spChg>
        <pc:spChg chg="mod">
          <ac:chgData name="Qu, Chengyi" userId="9f02c3db-5b00-4063-9ad4-7cdd84fdd2bb" providerId="ADAL" clId="{71EBC684-37BE-40AE-943F-85B359DFBCAD}" dt="2024-01-09T16:04:47.498" v="75" actId="20577"/>
          <ac:spMkLst>
            <pc:docMk/>
            <pc:sldMk cId="1987998376" sldId="964"/>
            <ac:spMk id="7" creationId="{71758D06-223B-4ABB-B038-E5907DC0A6EF}"/>
          </ac:spMkLst>
        </pc:spChg>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pChg chg="mod">
          <ac:chgData name="Qu, Chengyi" userId="9f02c3db-5b00-4063-9ad4-7cdd84fdd2bb" providerId="ADAL" clId="{71EBC684-37BE-40AE-943F-85B359DFBCAD}" dt="2024-01-09T16:05:16.829" v="79" actId="207"/>
          <ac:spMkLst>
            <pc:docMk/>
            <pc:sldMk cId="1883330637" sldId="1261"/>
            <ac:spMk id="5" creationId="{9DA21398-CE95-4290-A860-E1477BCE3728}"/>
          </ac:spMkLst>
        </pc:spChg>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pChg chg="mod">
          <ac:chgData name="Qu, Chengyi" userId="9f02c3db-5b00-4063-9ad4-7cdd84fdd2bb" providerId="ADAL" clId="{71EBC684-37BE-40AE-943F-85B359DFBCAD}" dt="2024-01-09T16:13:03.352" v="135" actId="20577"/>
          <ac:spMkLst>
            <pc:docMk/>
            <pc:sldMk cId="84850273" sldId="1264"/>
            <ac:spMk id="2" creationId="{D9C88476-87B2-4248-B956-D863E5F90DBB}"/>
          </ac:spMkLst>
        </pc:spChg>
        <pc:spChg chg="mod">
          <ac:chgData name="Qu, Chengyi" userId="9f02c3db-5b00-4063-9ad4-7cdd84fdd2bb" providerId="ADAL" clId="{71EBC684-37BE-40AE-943F-85B359DFBCAD}" dt="2024-01-09T16:25:59.529" v="362" actId="20577"/>
          <ac:spMkLst>
            <pc:docMk/>
            <pc:sldMk cId="84850273" sldId="1264"/>
            <ac:spMk id="3" creationId="{AE819BF6-6B06-429A-952C-591C09534BD1}"/>
          </ac:spMkLst>
        </pc:spChg>
      </pc:sldChg>
      <pc:sldChg chg="modSp add del">
        <pc:chgData name="Qu, Chengyi" userId="9f02c3db-5b00-4063-9ad4-7cdd84fdd2bb" providerId="ADAL" clId="{71EBC684-37BE-40AE-943F-85B359DFBCAD}" dt="2024-01-09T16:37:16.482" v="376" actId="2696"/>
        <pc:sldMkLst>
          <pc:docMk/>
          <pc:sldMk cId="3507344199" sldId="1265"/>
        </pc:sldMkLst>
        <pc:spChg chg="mod">
          <ac:chgData name="Qu, Chengyi" userId="9f02c3db-5b00-4063-9ad4-7cdd84fdd2bb" providerId="ADAL" clId="{71EBC684-37BE-40AE-943F-85B359DFBCAD}" dt="2024-01-09T16:36:25.940" v="374" actId="207"/>
          <ac:spMkLst>
            <pc:docMk/>
            <pc:sldMk cId="3507344199" sldId="1265"/>
            <ac:spMk id="38915" creationId="{E371A26A-DAA4-1A63-A755-FE3E517F2A77}"/>
          </ac:spMkLst>
        </pc:spChg>
      </pc:sldChg>
      <pc:sldChg chg="modSp add del">
        <pc:chgData name="Qu, Chengyi" userId="9f02c3db-5b00-4063-9ad4-7cdd84fdd2bb" providerId="ADAL" clId="{71EBC684-37BE-40AE-943F-85B359DFBCAD}" dt="2024-01-09T16:38:21.366" v="389" actId="20577"/>
        <pc:sldMkLst>
          <pc:docMk/>
          <pc:sldMk cId="1835531626" sldId="1266"/>
        </pc:sldMkLst>
        <pc:spChg chg="mod">
          <ac:chgData name="Qu, Chengyi" userId="9f02c3db-5b00-4063-9ad4-7cdd84fdd2bb" providerId="ADAL" clId="{71EBC684-37BE-40AE-943F-85B359DFBCAD}" dt="2024-01-09T16:38:21.366" v="389" actId="20577"/>
          <ac:spMkLst>
            <pc:docMk/>
            <pc:sldMk cId="1835531626" sldId="1266"/>
            <ac:spMk id="40963" creationId="{D3402B22-7922-5A2E-B19F-B471D5F61EAF}"/>
          </ac:spMkLst>
        </pc:spChg>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pChg chg="mod">
          <ac:chgData name="Qu, Chengyi" userId="9f02c3db-5b00-4063-9ad4-7cdd84fdd2bb" providerId="ADAL" clId="{FD31D919-629D-4132-B9BD-403978D3AF56}" dt="2024-01-07T02:39:06.754" v="10"/>
          <ac:spMkLst>
            <pc:docMk/>
            <pc:sldMk cId="553553694" sldId="258"/>
            <ac:spMk id="2" creationId="{1432AD01-B626-8541-DD34-941AFABB4017}"/>
          </ac:spMkLst>
        </pc:spChg>
        <pc:spChg chg="mod">
          <ac:chgData name="Qu, Chengyi" userId="9f02c3db-5b00-4063-9ad4-7cdd84fdd2bb" providerId="ADAL" clId="{FD31D919-629D-4132-B9BD-403978D3AF56}" dt="2024-01-07T02:39:26.106" v="54" actId="20577"/>
          <ac:spMkLst>
            <pc:docMk/>
            <pc:sldMk cId="553553694" sldId="258"/>
            <ac:spMk id="3" creationId="{C74AC5A7-CF21-681C-AD2A-CAFD76C83228}"/>
          </ac:spMkLst>
        </pc:spChg>
      </pc:sldChg>
      <pc:sldChg chg="modSp mod">
        <pc:chgData name="Qu, Chengyi" userId="9f02c3db-5b00-4063-9ad4-7cdd84fdd2bb" providerId="ADAL" clId="{FD31D919-629D-4132-B9BD-403978D3AF56}" dt="2024-01-07T02:40:45.867" v="77" actId="20577"/>
        <pc:sldMkLst>
          <pc:docMk/>
          <pc:sldMk cId="4038715374" sldId="1255"/>
        </pc:sldMkLst>
        <pc:spChg chg="mod">
          <ac:chgData name="Qu, Chengyi" userId="9f02c3db-5b00-4063-9ad4-7cdd84fdd2bb" providerId="ADAL" clId="{FD31D919-629D-4132-B9BD-403978D3AF56}" dt="2024-01-07T02:40:45.867" v="77" actId="20577"/>
          <ac:spMkLst>
            <pc:docMk/>
            <pc:sldMk cId="4038715374" sldId="1255"/>
            <ac:spMk id="3" creationId="{0AB13AC3-B25C-451D-9BEA-FFCE3152EBFC}"/>
          </ac:spMkLst>
        </pc:spChg>
      </pc:sldChg>
      <pc:sldChg chg="modSp mod">
        <pc:chgData name="Qu, Chengyi" userId="9f02c3db-5b00-4063-9ad4-7cdd84fdd2bb" providerId="ADAL" clId="{FD31D919-629D-4132-B9BD-403978D3AF56}" dt="2024-01-07T02:57:46.055" v="320" actId="20577"/>
        <pc:sldMkLst>
          <pc:docMk/>
          <pc:sldMk cId="239755599" sldId="1256"/>
        </pc:sldMkLst>
        <pc:spChg chg="mod">
          <ac:chgData name="Qu, Chengyi" userId="9f02c3db-5b00-4063-9ad4-7cdd84fdd2bb" providerId="ADAL" clId="{FD31D919-629D-4132-B9BD-403978D3AF56}" dt="2024-01-07T02:57:46.055" v="320" actId="20577"/>
          <ac:spMkLst>
            <pc:docMk/>
            <pc:sldMk cId="239755599" sldId="1256"/>
            <ac:spMk id="5" creationId="{CF0D9498-2241-4E84-8885-D0ACA124AD01}"/>
          </ac:spMkLst>
        </pc:spChg>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397B8C19-8C06-4BDE-A892-FDAC9BE24FA4}"/>
    <pc:docChg chg="undo custSel addSld delSld modSld delMainMaster">
      <pc:chgData name="Qu, Chengyi" userId="9f02c3db-5b00-4063-9ad4-7cdd84fdd2bb" providerId="ADAL" clId="{397B8C19-8C06-4BDE-A892-FDAC9BE24FA4}" dt="2024-02-12T02:06:05.828" v="155" actId="207"/>
      <pc:docMkLst>
        <pc:docMk/>
      </pc:docMkLst>
      <pc:sldChg chg="del">
        <pc:chgData name="Qu, Chengyi" userId="9f02c3db-5b00-4063-9ad4-7cdd84fdd2bb" providerId="ADAL" clId="{397B8C19-8C06-4BDE-A892-FDAC9BE24FA4}" dt="2024-02-11T21:50:24.593" v="3" actId="47"/>
        <pc:sldMkLst>
          <pc:docMk/>
          <pc:sldMk cId="1672428454" sldId="260"/>
        </pc:sldMkLst>
      </pc:sldChg>
      <pc:sldChg chg="del">
        <pc:chgData name="Qu, Chengyi" userId="9f02c3db-5b00-4063-9ad4-7cdd84fdd2bb" providerId="ADAL" clId="{397B8C19-8C06-4BDE-A892-FDAC9BE24FA4}" dt="2024-02-11T21:50:24.593" v="3" actId="47"/>
        <pc:sldMkLst>
          <pc:docMk/>
          <pc:sldMk cId="3926442091" sldId="278"/>
        </pc:sldMkLst>
      </pc:sldChg>
      <pc:sldChg chg="del">
        <pc:chgData name="Qu, Chengyi" userId="9f02c3db-5b00-4063-9ad4-7cdd84fdd2bb" providerId="ADAL" clId="{397B8C19-8C06-4BDE-A892-FDAC9BE24FA4}" dt="2024-02-11T21:50:24.593" v="3" actId="47"/>
        <pc:sldMkLst>
          <pc:docMk/>
          <pc:sldMk cId="31746736" sldId="392"/>
        </pc:sldMkLst>
      </pc:sldChg>
      <pc:sldChg chg="del">
        <pc:chgData name="Qu, Chengyi" userId="9f02c3db-5b00-4063-9ad4-7cdd84fdd2bb" providerId="ADAL" clId="{397B8C19-8C06-4BDE-A892-FDAC9BE24FA4}" dt="2024-02-11T21:50:24.593" v="3" actId="47"/>
        <pc:sldMkLst>
          <pc:docMk/>
          <pc:sldMk cId="3184566003" sldId="393"/>
        </pc:sldMkLst>
      </pc:sldChg>
      <pc:sldChg chg="del">
        <pc:chgData name="Qu, Chengyi" userId="9f02c3db-5b00-4063-9ad4-7cdd84fdd2bb" providerId="ADAL" clId="{397B8C19-8C06-4BDE-A892-FDAC9BE24FA4}" dt="2024-02-11T21:50:24.593" v="3" actId="47"/>
        <pc:sldMkLst>
          <pc:docMk/>
          <pc:sldMk cId="1671043101" sldId="394"/>
        </pc:sldMkLst>
      </pc:sldChg>
      <pc:sldChg chg="del">
        <pc:chgData name="Qu, Chengyi" userId="9f02c3db-5b00-4063-9ad4-7cdd84fdd2bb" providerId="ADAL" clId="{397B8C19-8C06-4BDE-A892-FDAC9BE24FA4}" dt="2024-02-11T21:50:24.593" v="3" actId="47"/>
        <pc:sldMkLst>
          <pc:docMk/>
          <pc:sldMk cId="4219989565" sldId="395"/>
        </pc:sldMkLst>
      </pc:sldChg>
      <pc:sldChg chg="del">
        <pc:chgData name="Qu, Chengyi" userId="9f02c3db-5b00-4063-9ad4-7cdd84fdd2bb" providerId="ADAL" clId="{397B8C19-8C06-4BDE-A892-FDAC9BE24FA4}" dt="2024-02-11T21:50:24.593" v="3" actId="47"/>
        <pc:sldMkLst>
          <pc:docMk/>
          <pc:sldMk cId="1790099490" sldId="396"/>
        </pc:sldMkLst>
      </pc:sldChg>
      <pc:sldChg chg="del">
        <pc:chgData name="Qu, Chengyi" userId="9f02c3db-5b00-4063-9ad4-7cdd84fdd2bb" providerId="ADAL" clId="{397B8C19-8C06-4BDE-A892-FDAC9BE24FA4}" dt="2024-02-11T21:50:24.593" v="3" actId="47"/>
        <pc:sldMkLst>
          <pc:docMk/>
          <pc:sldMk cId="3002205896" sldId="398"/>
        </pc:sldMkLst>
      </pc:sldChg>
      <pc:sldChg chg="del">
        <pc:chgData name="Qu, Chengyi" userId="9f02c3db-5b00-4063-9ad4-7cdd84fdd2bb" providerId="ADAL" clId="{397B8C19-8C06-4BDE-A892-FDAC9BE24FA4}" dt="2024-02-11T21:50:24.593" v="3" actId="47"/>
        <pc:sldMkLst>
          <pc:docMk/>
          <pc:sldMk cId="1342671193" sldId="399"/>
        </pc:sldMkLst>
      </pc:sldChg>
      <pc:sldChg chg="del">
        <pc:chgData name="Qu, Chengyi" userId="9f02c3db-5b00-4063-9ad4-7cdd84fdd2bb" providerId="ADAL" clId="{397B8C19-8C06-4BDE-A892-FDAC9BE24FA4}" dt="2024-02-11T21:50:24.593" v="3" actId="47"/>
        <pc:sldMkLst>
          <pc:docMk/>
          <pc:sldMk cId="646371862" sldId="400"/>
        </pc:sldMkLst>
      </pc:sldChg>
      <pc:sldChg chg="del">
        <pc:chgData name="Qu, Chengyi" userId="9f02c3db-5b00-4063-9ad4-7cdd84fdd2bb" providerId="ADAL" clId="{397B8C19-8C06-4BDE-A892-FDAC9BE24FA4}" dt="2024-02-11T21:50:24.593" v="3" actId="47"/>
        <pc:sldMkLst>
          <pc:docMk/>
          <pc:sldMk cId="3946897576" sldId="401"/>
        </pc:sldMkLst>
      </pc:sldChg>
      <pc:sldChg chg="del">
        <pc:chgData name="Qu, Chengyi" userId="9f02c3db-5b00-4063-9ad4-7cdd84fdd2bb" providerId="ADAL" clId="{397B8C19-8C06-4BDE-A892-FDAC9BE24FA4}" dt="2024-02-11T21:50:24.593" v="3" actId="47"/>
        <pc:sldMkLst>
          <pc:docMk/>
          <pc:sldMk cId="3446725777" sldId="418"/>
        </pc:sldMkLst>
      </pc:sldChg>
      <pc:sldChg chg="del">
        <pc:chgData name="Qu, Chengyi" userId="9f02c3db-5b00-4063-9ad4-7cdd84fdd2bb" providerId="ADAL" clId="{397B8C19-8C06-4BDE-A892-FDAC9BE24FA4}" dt="2024-02-11T21:50:24.593" v="3" actId="47"/>
        <pc:sldMkLst>
          <pc:docMk/>
          <pc:sldMk cId="928474287" sldId="419"/>
        </pc:sldMkLst>
      </pc:sldChg>
      <pc:sldChg chg="del">
        <pc:chgData name="Qu, Chengyi" userId="9f02c3db-5b00-4063-9ad4-7cdd84fdd2bb" providerId="ADAL" clId="{397B8C19-8C06-4BDE-A892-FDAC9BE24FA4}" dt="2024-02-11T21:50:24.593" v="3" actId="47"/>
        <pc:sldMkLst>
          <pc:docMk/>
          <pc:sldMk cId="3460760720" sldId="421"/>
        </pc:sldMkLst>
      </pc:sldChg>
      <pc:sldChg chg="del">
        <pc:chgData name="Qu, Chengyi" userId="9f02c3db-5b00-4063-9ad4-7cdd84fdd2bb" providerId="ADAL" clId="{397B8C19-8C06-4BDE-A892-FDAC9BE24FA4}" dt="2024-02-11T21:50:24.593" v="3" actId="47"/>
        <pc:sldMkLst>
          <pc:docMk/>
          <pc:sldMk cId="2216415802" sldId="422"/>
        </pc:sldMkLst>
      </pc:sldChg>
      <pc:sldChg chg="delSp modSp add del mod delAnim">
        <pc:chgData name="Qu, Chengyi" userId="9f02c3db-5b00-4063-9ad4-7cdd84fdd2bb" providerId="ADAL" clId="{397B8C19-8C06-4BDE-A892-FDAC9BE24FA4}" dt="2024-02-11T21:53:37.163" v="13" actId="478"/>
        <pc:sldMkLst>
          <pc:docMk/>
          <pc:sldMk cId="1927004406" sldId="633"/>
        </pc:sldMkLst>
        <pc:spChg chg="mod">
          <ac:chgData name="Qu, Chengyi" userId="9f02c3db-5b00-4063-9ad4-7cdd84fdd2bb" providerId="ADAL" clId="{397B8C19-8C06-4BDE-A892-FDAC9BE24FA4}" dt="2024-02-11T21:51:29.887" v="4"/>
          <ac:spMkLst>
            <pc:docMk/>
            <pc:sldMk cId="1927004406" sldId="633"/>
            <ac:spMk id="2" creationId="{00000000-0000-0000-0000-000000000000}"/>
          </ac:spMkLst>
        </pc:spChg>
        <pc:spChg chg="del">
          <ac:chgData name="Qu, Chengyi" userId="9f02c3db-5b00-4063-9ad4-7cdd84fdd2bb" providerId="ADAL" clId="{397B8C19-8C06-4BDE-A892-FDAC9BE24FA4}" dt="2024-02-11T21:53:37.163" v="13" actId="478"/>
          <ac:spMkLst>
            <pc:docMk/>
            <pc:sldMk cId="1927004406" sldId="633"/>
            <ac:spMk id="8" creationId="{28BC29DD-13BC-D245-8FE5-90D4C0F4B170}"/>
          </ac:spMkLst>
        </pc:spChg>
      </pc:sldChg>
      <pc:sldChg chg="modSp add del">
        <pc:chgData name="Qu, Chengyi" userId="9f02c3db-5b00-4063-9ad4-7cdd84fdd2bb" providerId="ADAL" clId="{397B8C19-8C06-4BDE-A892-FDAC9BE24FA4}" dt="2024-02-11T21:51:32.163" v="9"/>
        <pc:sldMkLst>
          <pc:docMk/>
          <pc:sldMk cId="3327658120" sldId="634"/>
        </pc:sldMkLst>
        <pc:spChg chg="mod">
          <ac:chgData name="Qu, Chengyi" userId="9f02c3db-5b00-4063-9ad4-7cdd84fdd2bb" providerId="ADAL" clId="{397B8C19-8C06-4BDE-A892-FDAC9BE24FA4}" dt="2024-02-11T21:51:29.887" v="4"/>
          <ac:spMkLst>
            <pc:docMk/>
            <pc:sldMk cId="3327658120" sldId="634"/>
            <ac:spMk id="2" creationId="{00000000-0000-0000-0000-000000000000}"/>
          </ac:spMkLst>
        </pc:spChg>
      </pc:sldChg>
      <pc:sldChg chg="modSp add del">
        <pc:chgData name="Qu, Chengyi" userId="9f02c3db-5b00-4063-9ad4-7cdd84fdd2bb" providerId="ADAL" clId="{397B8C19-8C06-4BDE-A892-FDAC9BE24FA4}" dt="2024-02-11T21:51:32.163" v="9"/>
        <pc:sldMkLst>
          <pc:docMk/>
          <pc:sldMk cId="2072688855" sldId="635"/>
        </pc:sldMkLst>
        <pc:spChg chg="mod">
          <ac:chgData name="Qu, Chengyi" userId="9f02c3db-5b00-4063-9ad4-7cdd84fdd2bb" providerId="ADAL" clId="{397B8C19-8C06-4BDE-A892-FDAC9BE24FA4}" dt="2024-02-11T21:51:29.887" v="4"/>
          <ac:spMkLst>
            <pc:docMk/>
            <pc:sldMk cId="2072688855" sldId="635"/>
            <ac:spMk id="2" creationId="{00000000-0000-0000-0000-000000000000}"/>
          </ac:spMkLst>
        </pc:spChg>
      </pc:sldChg>
      <pc:sldChg chg="modSp add del">
        <pc:chgData name="Qu, Chengyi" userId="9f02c3db-5b00-4063-9ad4-7cdd84fdd2bb" providerId="ADAL" clId="{397B8C19-8C06-4BDE-A892-FDAC9BE24FA4}" dt="2024-02-11T21:51:32.163" v="9"/>
        <pc:sldMkLst>
          <pc:docMk/>
          <pc:sldMk cId="1581542834" sldId="636"/>
        </pc:sldMkLst>
        <pc:spChg chg="mod">
          <ac:chgData name="Qu, Chengyi" userId="9f02c3db-5b00-4063-9ad4-7cdd84fdd2bb" providerId="ADAL" clId="{397B8C19-8C06-4BDE-A892-FDAC9BE24FA4}" dt="2024-02-11T21:51:29.887" v="4"/>
          <ac:spMkLst>
            <pc:docMk/>
            <pc:sldMk cId="1581542834" sldId="636"/>
            <ac:spMk id="2" creationId="{00000000-0000-0000-0000-000000000000}"/>
          </ac:spMkLst>
        </pc:spChg>
      </pc:sldChg>
      <pc:sldChg chg="modSp add del">
        <pc:chgData name="Qu, Chengyi" userId="9f02c3db-5b00-4063-9ad4-7cdd84fdd2bb" providerId="ADAL" clId="{397B8C19-8C06-4BDE-A892-FDAC9BE24FA4}" dt="2024-02-11T21:51:32.163" v="9"/>
        <pc:sldMkLst>
          <pc:docMk/>
          <pc:sldMk cId="3334244613" sldId="637"/>
        </pc:sldMkLst>
        <pc:spChg chg="mod">
          <ac:chgData name="Qu, Chengyi" userId="9f02c3db-5b00-4063-9ad4-7cdd84fdd2bb" providerId="ADAL" clId="{397B8C19-8C06-4BDE-A892-FDAC9BE24FA4}" dt="2024-02-11T21:51:29.887" v="4"/>
          <ac:spMkLst>
            <pc:docMk/>
            <pc:sldMk cId="3334244613" sldId="637"/>
            <ac:spMk id="2" creationId="{00000000-0000-0000-0000-000000000000}"/>
          </ac:spMkLst>
        </pc:spChg>
      </pc:sldChg>
      <pc:sldChg chg="add del">
        <pc:chgData name="Qu, Chengyi" userId="9f02c3db-5b00-4063-9ad4-7cdd84fdd2bb" providerId="ADAL" clId="{397B8C19-8C06-4BDE-A892-FDAC9BE24FA4}" dt="2024-02-11T21:51:32.163" v="9"/>
        <pc:sldMkLst>
          <pc:docMk/>
          <pc:sldMk cId="2570886114" sldId="638"/>
        </pc:sldMkLst>
      </pc:sldChg>
      <pc:sldChg chg="add del">
        <pc:chgData name="Qu, Chengyi" userId="9f02c3db-5b00-4063-9ad4-7cdd84fdd2bb" providerId="ADAL" clId="{397B8C19-8C06-4BDE-A892-FDAC9BE24FA4}" dt="2024-02-11T21:51:32.163" v="9"/>
        <pc:sldMkLst>
          <pc:docMk/>
          <pc:sldMk cId="1039379895" sldId="639"/>
        </pc:sldMkLst>
      </pc:sldChg>
      <pc:sldChg chg="add del">
        <pc:chgData name="Qu, Chengyi" userId="9f02c3db-5b00-4063-9ad4-7cdd84fdd2bb" providerId="ADAL" clId="{397B8C19-8C06-4BDE-A892-FDAC9BE24FA4}" dt="2024-02-11T21:51:32.163" v="9"/>
        <pc:sldMkLst>
          <pc:docMk/>
          <pc:sldMk cId="1913390666" sldId="640"/>
        </pc:sldMkLst>
      </pc:sldChg>
      <pc:sldChg chg="addSp modSp add del mod">
        <pc:chgData name="Qu, Chengyi" userId="9f02c3db-5b00-4063-9ad4-7cdd84fdd2bb" providerId="ADAL" clId="{397B8C19-8C06-4BDE-A892-FDAC9BE24FA4}" dt="2024-02-11T22:10:58.364" v="96" actId="20577"/>
        <pc:sldMkLst>
          <pc:docMk/>
          <pc:sldMk cId="3742767098" sldId="641"/>
        </pc:sldMkLst>
        <pc:spChg chg="add mod">
          <ac:chgData name="Qu, Chengyi" userId="9f02c3db-5b00-4063-9ad4-7cdd84fdd2bb" providerId="ADAL" clId="{397B8C19-8C06-4BDE-A892-FDAC9BE24FA4}" dt="2024-02-11T22:10:58.364" v="96" actId="20577"/>
          <ac:spMkLst>
            <pc:docMk/>
            <pc:sldMk cId="3742767098" sldId="641"/>
            <ac:spMk id="3" creationId="{64DF9FEE-8FB5-5ABE-6C84-DEFA2BA8AC46}"/>
          </ac:spMkLst>
        </pc:spChg>
        <pc:spChg chg="mod">
          <ac:chgData name="Qu, Chengyi" userId="9f02c3db-5b00-4063-9ad4-7cdd84fdd2bb" providerId="ADAL" clId="{397B8C19-8C06-4BDE-A892-FDAC9BE24FA4}" dt="2024-02-11T21:51:32.163" v="9"/>
          <ac:spMkLst>
            <pc:docMk/>
            <pc:sldMk cId="3742767098" sldId="641"/>
            <ac:spMk id="5" creationId="{D8BA0B61-AABA-934F-BF80-A96209B0E967}"/>
          </ac:spMkLst>
        </pc:spChg>
        <pc:spChg chg="mod">
          <ac:chgData name="Qu, Chengyi" userId="9f02c3db-5b00-4063-9ad4-7cdd84fdd2bb" providerId="ADAL" clId="{397B8C19-8C06-4BDE-A892-FDAC9BE24FA4}" dt="2024-02-11T22:04:55.184" v="51" actId="20577"/>
          <ac:spMkLst>
            <pc:docMk/>
            <pc:sldMk cId="3742767098" sldId="641"/>
            <ac:spMk id="6" creationId="{030A0C09-7B48-994B-9EA8-D10127720957}"/>
          </ac:spMkLst>
        </pc:spChg>
      </pc:sldChg>
      <pc:sldChg chg="modSp add del mod">
        <pc:chgData name="Qu, Chengyi" userId="9f02c3db-5b00-4063-9ad4-7cdd84fdd2bb" providerId="ADAL" clId="{397B8C19-8C06-4BDE-A892-FDAC9BE24FA4}" dt="2024-02-11T21:51:32.163" v="9"/>
        <pc:sldMkLst>
          <pc:docMk/>
          <pc:sldMk cId="1210879731" sldId="643"/>
        </pc:sldMkLst>
        <pc:spChg chg="mod">
          <ac:chgData name="Qu, Chengyi" userId="9f02c3db-5b00-4063-9ad4-7cdd84fdd2bb" providerId="ADAL" clId="{397B8C19-8C06-4BDE-A892-FDAC9BE24FA4}" dt="2024-02-11T21:51:32.163" v="9"/>
          <ac:spMkLst>
            <pc:docMk/>
            <pc:sldMk cId="1210879731" sldId="643"/>
            <ac:spMk id="5" creationId="{D8BA0B61-AABA-934F-BF80-A96209B0E967}"/>
          </ac:spMkLst>
        </pc:spChg>
      </pc:sldChg>
      <pc:sldChg chg="modSp add del mod modNotesTx">
        <pc:chgData name="Qu, Chengyi" userId="9f02c3db-5b00-4063-9ad4-7cdd84fdd2bb" providerId="ADAL" clId="{397B8C19-8C06-4BDE-A892-FDAC9BE24FA4}" dt="2024-02-11T22:29:31.245" v="149"/>
        <pc:sldMkLst>
          <pc:docMk/>
          <pc:sldMk cId="3403893922" sldId="644"/>
        </pc:sldMkLst>
        <pc:spChg chg="mod">
          <ac:chgData name="Qu, Chengyi" userId="9f02c3db-5b00-4063-9ad4-7cdd84fdd2bb" providerId="ADAL" clId="{397B8C19-8C06-4BDE-A892-FDAC9BE24FA4}" dt="2024-02-11T21:51:32.163" v="9"/>
          <ac:spMkLst>
            <pc:docMk/>
            <pc:sldMk cId="3403893922" sldId="644"/>
            <ac:spMk id="3" creationId="{277D561B-8CB8-E84E-8FB7-43BF40772B2C}"/>
          </ac:spMkLst>
        </pc:spChg>
      </pc:sldChg>
      <pc:sldChg chg="add del">
        <pc:chgData name="Qu, Chengyi" userId="9f02c3db-5b00-4063-9ad4-7cdd84fdd2bb" providerId="ADAL" clId="{397B8C19-8C06-4BDE-A892-FDAC9BE24FA4}" dt="2024-02-11T21:51:32.163" v="9"/>
        <pc:sldMkLst>
          <pc:docMk/>
          <pc:sldMk cId="1668754033" sldId="645"/>
        </pc:sldMkLst>
      </pc:sldChg>
      <pc:sldChg chg="add del">
        <pc:chgData name="Qu, Chengyi" userId="9f02c3db-5b00-4063-9ad4-7cdd84fdd2bb" providerId="ADAL" clId="{397B8C19-8C06-4BDE-A892-FDAC9BE24FA4}" dt="2024-02-11T21:51:32.163" v="9"/>
        <pc:sldMkLst>
          <pc:docMk/>
          <pc:sldMk cId="1881150535" sldId="646"/>
        </pc:sldMkLst>
      </pc:sldChg>
      <pc:sldChg chg="add del">
        <pc:chgData name="Qu, Chengyi" userId="9f02c3db-5b00-4063-9ad4-7cdd84fdd2bb" providerId="ADAL" clId="{397B8C19-8C06-4BDE-A892-FDAC9BE24FA4}" dt="2024-02-11T21:52:26.671" v="11"/>
        <pc:sldMkLst>
          <pc:docMk/>
          <pc:sldMk cId="456788748" sldId="672"/>
        </pc:sldMkLst>
      </pc:sldChg>
      <pc:sldChg chg="add del">
        <pc:chgData name="Qu, Chengyi" userId="9f02c3db-5b00-4063-9ad4-7cdd84fdd2bb" providerId="ADAL" clId="{397B8C19-8C06-4BDE-A892-FDAC9BE24FA4}" dt="2024-02-11T21:52:26.671" v="11"/>
        <pc:sldMkLst>
          <pc:docMk/>
          <pc:sldMk cId="96406873" sldId="673"/>
        </pc:sldMkLst>
      </pc:sldChg>
      <pc:sldChg chg="add del">
        <pc:chgData name="Qu, Chengyi" userId="9f02c3db-5b00-4063-9ad4-7cdd84fdd2bb" providerId="ADAL" clId="{397B8C19-8C06-4BDE-A892-FDAC9BE24FA4}" dt="2024-02-11T21:52:26.671" v="11"/>
        <pc:sldMkLst>
          <pc:docMk/>
          <pc:sldMk cId="4154517867" sldId="674"/>
        </pc:sldMkLst>
      </pc:sldChg>
      <pc:sldChg chg="add del">
        <pc:chgData name="Qu, Chengyi" userId="9f02c3db-5b00-4063-9ad4-7cdd84fdd2bb" providerId="ADAL" clId="{397B8C19-8C06-4BDE-A892-FDAC9BE24FA4}" dt="2024-02-11T21:52:26.671" v="11"/>
        <pc:sldMkLst>
          <pc:docMk/>
          <pc:sldMk cId="3333933496" sldId="675"/>
        </pc:sldMkLst>
      </pc:sldChg>
      <pc:sldChg chg="add del">
        <pc:chgData name="Qu, Chengyi" userId="9f02c3db-5b00-4063-9ad4-7cdd84fdd2bb" providerId="ADAL" clId="{397B8C19-8C06-4BDE-A892-FDAC9BE24FA4}" dt="2024-02-11T21:52:26.671" v="11"/>
        <pc:sldMkLst>
          <pc:docMk/>
          <pc:sldMk cId="715274724" sldId="676"/>
        </pc:sldMkLst>
      </pc:sldChg>
      <pc:sldChg chg="add del">
        <pc:chgData name="Qu, Chengyi" userId="9f02c3db-5b00-4063-9ad4-7cdd84fdd2bb" providerId="ADAL" clId="{397B8C19-8C06-4BDE-A892-FDAC9BE24FA4}" dt="2024-02-11T21:52:26.671" v="11"/>
        <pc:sldMkLst>
          <pc:docMk/>
          <pc:sldMk cId="257868271" sldId="677"/>
        </pc:sldMkLst>
      </pc:sldChg>
      <pc:sldChg chg="add del">
        <pc:chgData name="Qu, Chengyi" userId="9f02c3db-5b00-4063-9ad4-7cdd84fdd2bb" providerId="ADAL" clId="{397B8C19-8C06-4BDE-A892-FDAC9BE24FA4}" dt="2024-02-11T21:52:26.671" v="11"/>
        <pc:sldMkLst>
          <pc:docMk/>
          <pc:sldMk cId="3746342220" sldId="678"/>
        </pc:sldMkLst>
      </pc:sldChg>
      <pc:sldChg chg="add del">
        <pc:chgData name="Qu, Chengyi" userId="9f02c3db-5b00-4063-9ad4-7cdd84fdd2bb" providerId="ADAL" clId="{397B8C19-8C06-4BDE-A892-FDAC9BE24FA4}" dt="2024-02-11T21:52:26.671" v="11"/>
        <pc:sldMkLst>
          <pc:docMk/>
          <pc:sldMk cId="3589473169" sldId="679"/>
        </pc:sldMkLst>
      </pc:sldChg>
      <pc:sldChg chg="add del">
        <pc:chgData name="Qu, Chengyi" userId="9f02c3db-5b00-4063-9ad4-7cdd84fdd2bb" providerId="ADAL" clId="{397B8C19-8C06-4BDE-A892-FDAC9BE24FA4}" dt="2024-02-11T21:52:26.671" v="11"/>
        <pc:sldMkLst>
          <pc:docMk/>
          <pc:sldMk cId="3560384563" sldId="680"/>
        </pc:sldMkLst>
      </pc:sldChg>
      <pc:sldChg chg="add del modNotes modNotesTx">
        <pc:chgData name="Qu, Chengyi" userId="9f02c3db-5b00-4063-9ad4-7cdd84fdd2bb" providerId="ADAL" clId="{397B8C19-8C06-4BDE-A892-FDAC9BE24FA4}" dt="2024-02-11T22:38:27.540" v="151"/>
        <pc:sldMkLst>
          <pc:docMk/>
          <pc:sldMk cId="2417826034" sldId="681"/>
        </pc:sldMkLst>
      </pc:sldChg>
      <pc:sldChg chg="add del">
        <pc:chgData name="Qu, Chengyi" userId="9f02c3db-5b00-4063-9ad4-7cdd84fdd2bb" providerId="ADAL" clId="{397B8C19-8C06-4BDE-A892-FDAC9BE24FA4}" dt="2024-02-11T21:52:26.671" v="11"/>
        <pc:sldMkLst>
          <pc:docMk/>
          <pc:sldMk cId="1487987344" sldId="682"/>
        </pc:sldMkLst>
      </pc:sldChg>
      <pc:sldChg chg="add del">
        <pc:chgData name="Qu, Chengyi" userId="9f02c3db-5b00-4063-9ad4-7cdd84fdd2bb" providerId="ADAL" clId="{397B8C19-8C06-4BDE-A892-FDAC9BE24FA4}" dt="2024-02-11T21:52:26.671" v="11"/>
        <pc:sldMkLst>
          <pc:docMk/>
          <pc:sldMk cId="2453424196" sldId="683"/>
        </pc:sldMkLst>
      </pc:sldChg>
      <pc:sldChg chg="add del">
        <pc:chgData name="Qu, Chengyi" userId="9f02c3db-5b00-4063-9ad4-7cdd84fdd2bb" providerId="ADAL" clId="{397B8C19-8C06-4BDE-A892-FDAC9BE24FA4}" dt="2024-02-11T21:52:26.671" v="11"/>
        <pc:sldMkLst>
          <pc:docMk/>
          <pc:sldMk cId="2152457748" sldId="684"/>
        </pc:sldMkLst>
      </pc:sldChg>
      <pc:sldChg chg="add del">
        <pc:chgData name="Qu, Chengyi" userId="9f02c3db-5b00-4063-9ad4-7cdd84fdd2bb" providerId="ADAL" clId="{397B8C19-8C06-4BDE-A892-FDAC9BE24FA4}" dt="2024-02-11T21:52:26.671" v="11"/>
        <pc:sldMkLst>
          <pc:docMk/>
          <pc:sldMk cId="2108412039" sldId="685"/>
        </pc:sldMkLst>
      </pc:sldChg>
      <pc:sldChg chg="add del">
        <pc:chgData name="Qu, Chengyi" userId="9f02c3db-5b00-4063-9ad4-7cdd84fdd2bb" providerId="ADAL" clId="{397B8C19-8C06-4BDE-A892-FDAC9BE24FA4}" dt="2024-02-11T21:52:26.671" v="11"/>
        <pc:sldMkLst>
          <pc:docMk/>
          <pc:sldMk cId="3783357540" sldId="686"/>
        </pc:sldMkLst>
      </pc:sldChg>
      <pc:sldChg chg="add del">
        <pc:chgData name="Qu, Chengyi" userId="9f02c3db-5b00-4063-9ad4-7cdd84fdd2bb" providerId="ADAL" clId="{397B8C19-8C06-4BDE-A892-FDAC9BE24FA4}" dt="2024-02-11T21:52:26.671" v="11"/>
        <pc:sldMkLst>
          <pc:docMk/>
          <pc:sldMk cId="1311487720" sldId="687"/>
        </pc:sldMkLst>
      </pc:sldChg>
      <pc:sldChg chg="add del">
        <pc:chgData name="Qu, Chengyi" userId="9f02c3db-5b00-4063-9ad4-7cdd84fdd2bb" providerId="ADAL" clId="{397B8C19-8C06-4BDE-A892-FDAC9BE24FA4}" dt="2024-02-11T21:52:26.671" v="11"/>
        <pc:sldMkLst>
          <pc:docMk/>
          <pc:sldMk cId="1498789726" sldId="688"/>
        </pc:sldMkLst>
      </pc:sldChg>
      <pc:sldChg chg="add del">
        <pc:chgData name="Qu, Chengyi" userId="9f02c3db-5b00-4063-9ad4-7cdd84fdd2bb" providerId="ADAL" clId="{397B8C19-8C06-4BDE-A892-FDAC9BE24FA4}" dt="2024-02-11T21:52:26.671" v="11"/>
        <pc:sldMkLst>
          <pc:docMk/>
          <pc:sldMk cId="777063748" sldId="689"/>
        </pc:sldMkLst>
      </pc:sldChg>
      <pc:sldChg chg="add del">
        <pc:chgData name="Qu, Chengyi" userId="9f02c3db-5b00-4063-9ad4-7cdd84fdd2bb" providerId="ADAL" clId="{397B8C19-8C06-4BDE-A892-FDAC9BE24FA4}" dt="2024-02-12T00:48:33.795" v="152" actId="47"/>
        <pc:sldMkLst>
          <pc:docMk/>
          <pc:sldMk cId="4116137758" sldId="690"/>
        </pc:sldMkLst>
      </pc:sldChg>
      <pc:sldChg chg="add del">
        <pc:chgData name="Qu, Chengyi" userId="9f02c3db-5b00-4063-9ad4-7cdd84fdd2bb" providerId="ADAL" clId="{397B8C19-8C06-4BDE-A892-FDAC9BE24FA4}" dt="2024-02-12T00:48:33.795" v="152" actId="47"/>
        <pc:sldMkLst>
          <pc:docMk/>
          <pc:sldMk cId="474055754" sldId="691"/>
        </pc:sldMkLst>
      </pc:sldChg>
      <pc:sldChg chg="add del">
        <pc:chgData name="Qu, Chengyi" userId="9f02c3db-5b00-4063-9ad4-7cdd84fdd2bb" providerId="ADAL" clId="{397B8C19-8C06-4BDE-A892-FDAC9BE24FA4}" dt="2024-02-12T00:48:33.795" v="152" actId="47"/>
        <pc:sldMkLst>
          <pc:docMk/>
          <pc:sldMk cId="460341792" sldId="692"/>
        </pc:sldMkLst>
      </pc:sldChg>
      <pc:sldChg chg="add del">
        <pc:chgData name="Qu, Chengyi" userId="9f02c3db-5b00-4063-9ad4-7cdd84fdd2bb" providerId="ADAL" clId="{397B8C19-8C06-4BDE-A892-FDAC9BE24FA4}" dt="2024-02-11T21:52:26.671" v="11"/>
        <pc:sldMkLst>
          <pc:docMk/>
          <pc:sldMk cId="1989709339" sldId="693"/>
        </pc:sldMkLst>
      </pc:sldChg>
      <pc:sldChg chg="add del">
        <pc:chgData name="Qu, Chengyi" userId="9f02c3db-5b00-4063-9ad4-7cdd84fdd2bb" providerId="ADAL" clId="{397B8C19-8C06-4BDE-A892-FDAC9BE24FA4}" dt="2024-02-11T21:52:26.671" v="11"/>
        <pc:sldMkLst>
          <pc:docMk/>
          <pc:sldMk cId="1913387589" sldId="694"/>
        </pc:sldMkLst>
      </pc:sldChg>
      <pc:sldChg chg="add del">
        <pc:chgData name="Qu, Chengyi" userId="9f02c3db-5b00-4063-9ad4-7cdd84fdd2bb" providerId="ADAL" clId="{397B8C19-8C06-4BDE-A892-FDAC9BE24FA4}" dt="2024-02-11T21:52:26.671" v="11"/>
        <pc:sldMkLst>
          <pc:docMk/>
          <pc:sldMk cId="3744046807" sldId="695"/>
        </pc:sldMkLst>
      </pc:sldChg>
      <pc:sldChg chg="add del">
        <pc:chgData name="Qu, Chengyi" userId="9f02c3db-5b00-4063-9ad4-7cdd84fdd2bb" providerId="ADAL" clId="{397B8C19-8C06-4BDE-A892-FDAC9BE24FA4}" dt="2024-02-12T00:48:33.795" v="152" actId="47"/>
        <pc:sldMkLst>
          <pc:docMk/>
          <pc:sldMk cId="2377650407" sldId="696"/>
        </pc:sldMkLst>
      </pc:sldChg>
      <pc:sldChg chg="add del">
        <pc:chgData name="Qu, Chengyi" userId="9f02c3db-5b00-4063-9ad4-7cdd84fdd2bb" providerId="ADAL" clId="{397B8C19-8C06-4BDE-A892-FDAC9BE24FA4}" dt="2024-02-12T00:48:33.795" v="152" actId="47"/>
        <pc:sldMkLst>
          <pc:docMk/>
          <pc:sldMk cId="1774760496" sldId="697"/>
        </pc:sldMkLst>
      </pc:sldChg>
      <pc:sldChg chg="add del">
        <pc:chgData name="Qu, Chengyi" userId="9f02c3db-5b00-4063-9ad4-7cdd84fdd2bb" providerId="ADAL" clId="{397B8C19-8C06-4BDE-A892-FDAC9BE24FA4}" dt="2024-02-11T21:52:36.183" v="12" actId="47"/>
        <pc:sldMkLst>
          <pc:docMk/>
          <pc:sldMk cId="1361360619" sldId="698"/>
        </pc:sldMkLst>
      </pc:sldChg>
      <pc:sldChg chg="del">
        <pc:chgData name="Qu, Chengyi" userId="9f02c3db-5b00-4063-9ad4-7cdd84fdd2bb" providerId="ADAL" clId="{397B8C19-8C06-4BDE-A892-FDAC9BE24FA4}" dt="2024-02-11T21:50:24.593" v="3" actId="47"/>
        <pc:sldMkLst>
          <pc:docMk/>
          <pc:sldMk cId="684431789" sldId="701"/>
        </pc:sldMkLst>
      </pc:sldChg>
      <pc:sldChg chg="del">
        <pc:chgData name="Qu, Chengyi" userId="9f02c3db-5b00-4063-9ad4-7cdd84fdd2bb" providerId="ADAL" clId="{397B8C19-8C06-4BDE-A892-FDAC9BE24FA4}" dt="2024-02-11T21:50:24.593" v="3" actId="47"/>
        <pc:sldMkLst>
          <pc:docMk/>
          <pc:sldMk cId="2889163335" sldId="702"/>
        </pc:sldMkLst>
      </pc:sldChg>
      <pc:sldChg chg="del">
        <pc:chgData name="Qu, Chengyi" userId="9f02c3db-5b00-4063-9ad4-7cdd84fdd2bb" providerId="ADAL" clId="{397B8C19-8C06-4BDE-A892-FDAC9BE24FA4}" dt="2024-02-11T21:50:24.593" v="3" actId="47"/>
        <pc:sldMkLst>
          <pc:docMk/>
          <pc:sldMk cId="3651479284" sldId="703"/>
        </pc:sldMkLst>
      </pc:sldChg>
      <pc:sldChg chg="modSp mod">
        <pc:chgData name="Qu, Chengyi" userId="9f02c3db-5b00-4063-9ad4-7cdd84fdd2bb" providerId="ADAL" clId="{397B8C19-8C06-4BDE-A892-FDAC9BE24FA4}" dt="2024-02-11T21:50:20.772" v="2" actId="207"/>
        <pc:sldMkLst>
          <pc:docMk/>
          <pc:sldMk cId="3507344199" sldId="1265"/>
        </pc:sldMkLst>
        <pc:spChg chg="mod">
          <ac:chgData name="Qu, Chengyi" userId="9f02c3db-5b00-4063-9ad4-7cdd84fdd2bb" providerId="ADAL" clId="{397B8C19-8C06-4BDE-A892-FDAC9BE24FA4}" dt="2024-02-11T21:50:20.772" v="2" actId="207"/>
          <ac:spMkLst>
            <pc:docMk/>
            <pc:sldMk cId="3507344199" sldId="1265"/>
            <ac:spMk id="5" creationId="{9DA21398-CE95-4290-A860-E1477BCE3728}"/>
          </ac:spMkLst>
        </pc:spChg>
      </pc:sldChg>
      <pc:sldChg chg="del">
        <pc:chgData name="Qu, Chengyi" userId="9f02c3db-5b00-4063-9ad4-7cdd84fdd2bb" providerId="ADAL" clId="{397B8C19-8C06-4BDE-A892-FDAC9BE24FA4}" dt="2024-02-11T21:50:24.593" v="3" actId="47"/>
        <pc:sldMkLst>
          <pc:docMk/>
          <pc:sldMk cId="1996591682" sldId="1266"/>
        </pc:sldMkLst>
      </pc:sldChg>
      <pc:sldChg chg="modSp add mod">
        <pc:chgData name="Qu, Chengyi" userId="9f02c3db-5b00-4063-9ad4-7cdd84fdd2bb" providerId="ADAL" clId="{397B8C19-8C06-4BDE-A892-FDAC9BE24FA4}" dt="2024-02-12T02:06:05.828" v="155" actId="207"/>
        <pc:sldMkLst>
          <pc:docMk/>
          <pc:sldMk cId="3209912214" sldId="1266"/>
        </pc:sldMkLst>
        <pc:spChg chg="mod">
          <ac:chgData name="Qu, Chengyi" userId="9f02c3db-5b00-4063-9ad4-7cdd84fdd2bb" providerId="ADAL" clId="{397B8C19-8C06-4BDE-A892-FDAC9BE24FA4}" dt="2024-02-12T02:06:05.828" v="155" actId="207"/>
          <ac:spMkLst>
            <pc:docMk/>
            <pc:sldMk cId="3209912214" sldId="1266"/>
            <ac:spMk id="5" creationId="{73B1A264-6A54-02F1-9411-E76C215F17E8}"/>
          </ac:spMkLst>
        </pc:spChg>
      </pc:sldChg>
      <pc:sldChg chg="del">
        <pc:chgData name="Qu, Chengyi" userId="9f02c3db-5b00-4063-9ad4-7cdd84fdd2bb" providerId="ADAL" clId="{397B8C19-8C06-4BDE-A892-FDAC9BE24FA4}" dt="2024-02-11T21:50:24.593" v="3" actId="47"/>
        <pc:sldMkLst>
          <pc:docMk/>
          <pc:sldMk cId="1438909993" sldId="1267"/>
        </pc:sldMkLst>
      </pc:sldChg>
      <pc:sldChg chg="del">
        <pc:chgData name="Qu, Chengyi" userId="9f02c3db-5b00-4063-9ad4-7cdd84fdd2bb" providerId="ADAL" clId="{397B8C19-8C06-4BDE-A892-FDAC9BE24FA4}" dt="2024-02-11T21:50:24.593" v="3" actId="47"/>
        <pc:sldMkLst>
          <pc:docMk/>
          <pc:sldMk cId="3416110985" sldId="1268"/>
        </pc:sldMkLst>
      </pc:sldChg>
      <pc:sldChg chg="del">
        <pc:chgData name="Qu, Chengyi" userId="9f02c3db-5b00-4063-9ad4-7cdd84fdd2bb" providerId="ADAL" clId="{397B8C19-8C06-4BDE-A892-FDAC9BE24FA4}" dt="2024-02-11T21:50:24.593" v="3" actId="47"/>
        <pc:sldMkLst>
          <pc:docMk/>
          <pc:sldMk cId="2561194058" sldId="1269"/>
        </pc:sldMkLst>
      </pc:sldChg>
      <pc:sldChg chg="del">
        <pc:chgData name="Qu, Chengyi" userId="9f02c3db-5b00-4063-9ad4-7cdd84fdd2bb" providerId="ADAL" clId="{397B8C19-8C06-4BDE-A892-FDAC9BE24FA4}" dt="2024-02-11T21:50:24.593" v="3" actId="47"/>
        <pc:sldMkLst>
          <pc:docMk/>
          <pc:sldMk cId="2354105606" sldId="1270"/>
        </pc:sldMkLst>
      </pc:sldChg>
      <pc:sldChg chg="del">
        <pc:chgData name="Qu, Chengyi" userId="9f02c3db-5b00-4063-9ad4-7cdd84fdd2bb" providerId="ADAL" clId="{397B8C19-8C06-4BDE-A892-FDAC9BE24FA4}" dt="2024-02-11T21:50:24.593" v="3" actId="47"/>
        <pc:sldMkLst>
          <pc:docMk/>
          <pc:sldMk cId="1052560923" sldId="1271"/>
        </pc:sldMkLst>
      </pc:sldChg>
      <pc:sldChg chg="del">
        <pc:chgData name="Qu, Chengyi" userId="9f02c3db-5b00-4063-9ad4-7cdd84fdd2bb" providerId="ADAL" clId="{397B8C19-8C06-4BDE-A892-FDAC9BE24FA4}" dt="2024-02-11T21:50:24.593" v="3" actId="47"/>
        <pc:sldMkLst>
          <pc:docMk/>
          <pc:sldMk cId="1187497349" sldId="1272"/>
        </pc:sldMkLst>
      </pc:sldChg>
      <pc:sldChg chg="del">
        <pc:chgData name="Qu, Chengyi" userId="9f02c3db-5b00-4063-9ad4-7cdd84fdd2bb" providerId="ADAL" clId="{397B8C19-8C06-4BDE-A892-FDAC9BE24FA4}" dt="2024-02-11T21:50:24.593" v="3" actId="47"/>
        <pc:sldMkLst>
          <pc:docMk/>
          <pc:sldMk cId="1285252224" sldId="1273"/>
        </pc:sldMkLst>
      </pc:sldChg>
      <pc:sldMasterChg chg="del delSldLayout">
        <pc:chgData name="Qu, Chengyi" userId="9f02c3db-5b00-4063-9ad4-7cdd84fdd2bb" providerId="ADAL" clId="{397B8C19-8C06-4BDE-A892-FDAC9BE24FA4}" dt="2024-02-11T21:50:24.593" v="3" actId="47"/>
        <pc:sldMasterMkLst>
          <pc:docMk/>
          <pc:sldMasterMk cId="3956959006" sldId="2147483683"/>
        </pc:sldMasterMkLst>
        <pc:sldLayoutChg chg="del">
          <pc:chgData name="Qu, Chengyi" userId="9f02c3db-5b00-4063-9ad4-7cdd84fdd2bb" providerId="ADAL" clId="{397B8C19-8C06-4BDE-A892-FDAC9BE24FA4}" dt="2024-02-11T21:50:24.593" v="3" actId="47"/>
          <pc:sldLayoutMkLst>
            <pc:docMk/>
            <pc:sldMasterMk cId="3956959006" sldId="2147483683"/>
            <pc:sldLayoutMk cId="124677316" sldId="214748368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258750162" sldId="214748368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974488293" sldId="2147483686"/>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891729509" sldId="2147483687"/>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437564073" sldId="2147483688"/>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2655653278" sldId="2147483689"/>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3132126416" sldId="2147483690"/>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157330065" sldId="2147483691"/>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914932427" sldId="2147483692"/>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683540054" sldId="2147483693"/>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556580992" sldId="2147483694"/>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6637938" sldId="2147483695"/>
          </pc:sldLayoutMkLst>
        </pc:sldLayoutChg>
        <pc:sldLayoutChg chg="del">
          <pc:chgData name="Qu, Chengyi" userId="9f02c3db-5b00-4063-9ad4-7cdd84fdd2bb" providerId="ADAL" clId="{397B8C19-8C06-4BDE-A892-FDAC9BE24FA4}" dt="2024-02-11T21:50:24.593" v="3" actId="47"/>
          <pc:sldLayoutMkLst>
            <pc:docMk/>
            <pc:sldMasterMk cId="3956959006" sldId="2147483683"/>
            <pc:sldLayoutMk cId="1434463460" sldId="2147483696"/>
          </pc:sldLayoutMkLst>
        </pc:sldLayoutChg>
      </pc:sldMasterChg>
    </pc:docChg>
  </pc:docChgLst>
  <pc:docChgLst>
    <pc:chgData name="Qu, Chengyi" userId="9f02c3db-5b00-4063-9ad4-7cdd84fdd2bb" providerId="ADAL" clId="{115CDFC5-B7C2-4FB5-86DD-82BA891E9E9B}"/>
    <pc:docChg chg="undo custSel addSld delSld modSld delMainMaster">
      <pc:chgData name="Qu, Chengyi" userId="9f02c3db-5b00-4063-9ad4-7cdd84fdd2bb" providerId="ADAL" clId="{115CDFC5-B7C2-4FB5-86DD-82BA891E9E9B}" dt="2024-04-18T18:19:55.523" v="177" actId="47"/>
      <pc:docMkLst>
        <pc:docMk/>
      </pc:docMkLst>
      <pc:sldChg chg="modSp mod">
        <pc:chgData name="Qu, Chengyi" userId="9f02c3db-5b00-4063-9ad4-7cdd84fdd2bb" providerId="ADAL" clId="{115CDFC5-B7C2-4FB5-86DD-82BA891E9E9B}" dt="2024-04-18T18:01:32.745" v="11" actId="20577"/>
        <pc:sldMkLst>
          <pc:docMk/>
          <pc:sldMk cId="553553694" sldId="258"/>
        </pc:sldMkLst>
        <pc:spChg chg="mod">
          <ac:chgData name="Qu, Chengyi" userId="9f02c3db-5b00-4063-9ad4-7cdd84fdd2bb" providerId="ADAL" clId="{115CDFC5-B7C2-4FB5-86DD-82BA891E9E9B}" dt="2024-04-18T18:01:32.745" v="11" actId="20577"/>
          <ac:spMkLst>
            <pc:docMk/>
            <pc:sldMk cId="553553694" sldId="258"/>
            <ac:spMk id="3" creationId="{C74AC5A7-CF21-681C-AD2A-CAFD76C83228}"/>
          </ac:spMkLst>
        </pc:spChg>
      </pc:sldChg>
      <pc:sldChg chg="modSp add mod">
        <pc:chgData name="Qu, Chengyi" userId="9f02c3db-5b00-4063-9ad4-7cdd84fdd2bb" providerId="ADAL" clId="{115CDFC5-B7C2-4FB5-86DD-82BA891E9E9B}" dt="2024-04-18T18:10:25.113" v="40" actId="27636"/>
        <pc:sldMkLst>
          <pc:docMk/>
          <pc:sldMk cId="2669928344" sldId="259"/>
        </pc:sldMkLst>
        <pc:spChg chg="mod">
          <ac:chgData name="Qu, Chengyi" userId="9f02c3db-5b00-4063-9ad4-7cdd84fdd2bb" providerId="ADAL" clId="{115CDFC5-B7C2-4FB5-86DD-82BA891E9E9B}" dt="2024-04-18T18:10:25.111" v="39" actId="27636"/>
          <ac:spMkLst>
            <pc:docMk/>
            <pc:sldMk cId="2669928344" sldId="259"/>
            <ac:spMk id="2" creationId="{61EAAE10-AC41-4204-9F7F-9B66DE6D6F7E}"/>
          </ac:spMkLst>
        </pc:spChg>
        <pc:spChg chg="mod">
          <ac:chgData name="Qu, Chengyi" userId="9f02c3db-5b00-4063-9ad4-7cdd84fdd2bb" providerId="ADAL" clId="{115CDFC5-B7C2-4FB5-86DD-82BA891E9E9B}" dt="2024-04-18T18:10:25.113" v="40" actId="27636"/>
          <ac:spMkLst>
            <pc:docMk/>
            <pc:sldMk cId="2669928344" sldId="259"/>
            <ac:spMk id="3" creationId="{9B939404-9D34-18F4-9D95-C4281E2746EB}"/>
          </ac:spMkLst>
        </pc:spChg>
      </pc:sldChg>
      <pc:sldChg chg="del">
        <pc:chgData name="Qu, Chengyi" userId="9f02c3db-5b00-4063-9ad4-7cdd84fdd2bb" providerId="ADAL" clId="{115CDFC5-B7C2-4FB5-86DD-82BA891E9E9B}" dt="2024-04-18T18:05:57.529" v="20" actId="47"/>
        <pc:sldMkLst>
          <pc:docMk/>
          <pc:sldMk cId="0" sldId="260"/>
        </pc:sldMkLst>
      </pc:sldChg>
      <pc:sldChg chg="del">
        <pc:chgData name="Qu, Chengyi" userId="9f02c3db-5b00-4063-9ad4-7cdd84fdd2bb" providerId="ADAL" clId="{115CDFC5-B7C2-4FB5-86DD-82BA891E9E9B}" dt="2024-04-18T18:05:58.722" v="21" actId="47"/>
        <pc:sldMkLst>
          <pc:docMk/>
          <pc:sldMk cId="0" sldId="262"/>
        </pc:sldMkLst>
      </pc:sldChg>
      <pc:sldChg chg="del">
        <pc:chgData name="Qu, Chengyi" userId="9f02c3db-5b00-4063-9ad4-7cdd84fdd2bb" providerId="ADAL" clId="{115CDFC5-B7C2-4FB5-86DD-82BA891E9E9B}" dt="2024-04-18T18:05:59.466" v="22" actId="47"/>
        <pc:sldMkLst>
          <pc:docMk/>
          <pc:sldMk cId="0" sldId="263"/>
        </pc:sldMkLst>
      </pc:sldChg>
      <pc:sldChg chg="del">
        <pc:chgData name="Qu, Chengyi" userId="9f02c3db-5b00-4063-9ad4-7cdd84fdd2bb" providerId="ADAL" clId="{115CDFC5-B7C2-4FB5-86DD-82BA891E9E9B}" dt="2024-04-18T18:06:00.889" v="23" actId="47"/>
        <pc:sldMkLst>
          <pc:docMk/>
          <pc:sldMk cId="0" sldId="271"/>
        </pc:sldMkLst>
      </pc:sldChg>
      <pc:sldChg chg="modSp add mod">
        <pc:chgData name="Qu, Chengyi" userId="9f02c3db-5b00-4063-9ad4-7cdd84fdd2bb" providerId="ADAL" clId="{115CDFC5-B7C2-4FB5-86DD-82BA891E9E9B}" dt="2024-04-18T18:10:25.461" v="58" actId="27636"/>
        <pc:sldMkLst>
          <pc:docMk/>
          <pc:sldMk cId="1111655096" sldId="271"/>
        </pc:sldMkLst>
        <pc:spChg chg="mod">
          <ac:chgData name="Qu, Chengyi" userId="9f02c3db-5b00-4063-9ad4-7cdd84fdd2bb" providerId="ADAL" clId="{115CDFC5-B7C2-4FB5-86DD-82BA891E9E9B}" dt="2024-04-18T18:10:25.461" v="58" actId="27636"/>
          <ac:spMkLst>
            <pc:docMk/>
            <pc:sldMk cId="1111655096" sldId="271"/>
            <ac:spMk id="7" creationId="{64B6DF7A-6EE6-7B40-ABF7-7399F75D9182}"/>
          </ac:spMkLst>
        </pc:spChg>
      </pc:sldChg>
      <pc:sldChg chg="del">
        <pc:chgData name="Qu, Chengyi" userId="9f02c3db-5b00-4063-9ad4-7cdd84fdd2bb" providerId="ADAL" clId="{115CDFC5-B7C2-4FB5-86DD-82BA891E9E9B}" dt="2024-04-18T18:06:01.542" v="24" actId="47"/>
        <pc:sldMkLst>
          <pc:docMk/>
          <pc:sldMk cId="0" sldId="272"/>
        </pc:sldMkLst>
      </pc:sldChg>
      <pc:sldChg chg="modSp add del">
        <pc:chgData name="Qu, Chengyi" userId="9f02c3db-5b00-4063-9ad4-7cdd84fdd2bb" providerId="ADAL" clId="{115CDFC5-B7C2-4FB5-86DD-82BA891E9E9B}" dt="2024-04-18T18:11:09.123" v="146" actId="47"/>
        <pc:sldMkLst>
          <pc:docMk/>
          <pc:sldMk cId="0" sldId="301"/>
        </pc:sldMkLst>
        <pc:spChg chg="mod">
          <ac:chgData name="Qu, Chengyi" userId="9f02c3db-5b00-4063-9ad4-7cdd84fdd2bb" providerId="ADAL" clId="{115CDFC5-B7C2-4FB5-86DD-82BA891E9E9B}" dt="2024-04-18T18:10:25.041" v="38"/>
          <ac:spMkLst>
            <pc:docMk/>
            <pc:sldMk cId="0" sldId="301"/>
            <ac:spMk id="6147" creationId="{36641A69-D0FF-CC2F-38F4-44B5CD88BC2A}"/>
          </ac:spMkLst>
        </pc:spChg>
      </pc:sldChg>
      <pc:sldChg chg="modSp add">
        <pc:chgData name="Qu, Chengyi" userId="9f02c3db-5b00-4063-9ad4-7cdd84fdd2bb" providerId="ADAL" clId="{115CDFC5-B7C2-4FB5-86DD-82BA891E9E9B}" dt="2024-04-18T18:10:25.041" v="38"/>
        <pc:sldMkLst>
          <pc:docMk/>
          <pc:sldMk cId="0" sldId="302"/>
        </pc:sldMkLst>
        <pc:spChg chg="mod">
          <ac:chgData name="Qu, Chengyi" userId="9f02c3db-5b00-4063-9ad4-7cdd84fdd2bb" providerId="ADAL" clId="{115CDFC5-B7C2-4FB5-86DD-82BA891E9E9B}" dt="2024-04-18T18:10:25.041" v="38"/>
          <ac:spMkLst>
            <pc:docMk/>
            <pc:sldMk cId="0" sldId="302"/>
            <ac:spMk id="8195" creationId="{8A4D018D-D1F0-36A5-0518-6EC8E1369633}"/>
          </ac:spMkLst>
        </pc:spChg>
      </pc:sldChg>
      <pc:sldChg chg="modSp add del">
        <pc:chgData name="Qu, Chengyi" userId="9f02c3db-5b00-4063-9ad4-7cdd84fdd2bb" providerId="ADAL" clId="{115CDFC5-B7C2-4FB5-86DD-82BA891E9E9B}" dt="2024-04-18T18:11:09.123" v="146" actId="47"/>
        <pc:sldMkLst>
          <pc:docMk/>
          <pc:sldMk cId="0" sldId="316"/>
        </pc:sldMkLst>
        <pc:spChg chg="mod">
          <ac:chgData name="Qu, Chengyi" userId="9f02c3db-5b00-4063-9ad4-7cdd84fdd2bb" providerId="ADAL" clId="{115CDFC5-B7C2-4FB5-86DD-82BA891E9E9B}" dt="2024-04-18T18:10:25.041" v="38"/>
          <ac:spMkLst>
            <pc:docMk/>
            <pc:sldMk cId="0" sldId="316"/>
            <ac:spMk id="36867" creationId="{2E4AD6A4-3A63-5D8A-A0F6-CA7616A6CBAD}"/>
          </ac:spMkLst>
        </pc:spChg>
      </pc:sldChg>
      <pc:sldChg chg="modSp add del">
        <pc:chgData name="Qu, Chengyi" userId="9f02c3db-5b00-4063-9ad4-7cdd84fdd2bb" providerId="ADAL" clId="{115CDFC5-B7C2-4FB5-86DD-82BA891E9E9B}" dt="2024-04-18T18:11:09.123" v="146" actId="47"/>
        <pc:sldMkLst>
          <pc:docMk/>
          <pc:sldMk cId="0" sldId="317"/>
        </pc:sldMkLst>
        <pc:spChg chg="mod">
          <ac:chgData name="Qu, Chengyi" userId="9f02c3db-5b00-4063-9ad4-7cdd84fdd2bb" providerId="ADAL" clId="{115CDFC5-B7C2-4FB5-86DD-82BA891E9E9B}" dt="2024-04-18T18:10:25.041" v="38"/>
          <ac:spMkLst>
            <pc:docMk/>
            <pc:sldMk cId="0" sldId="317"/>
            <ac:spMk id="8195" creationId="{494A3FD1-D517-D15E-5378-DCD95F6D28AF}"/>
          </ac:spMkLst>
        </pc:spChg>
      </pc:sldChg>
      <pc:sldChg chg="modSp add mod">
        <pc:chgData name="Qu, Chengyi" userId="9f02c3db-5b00-4063-9ad4-7cdd84fdd2bb" providerId="ADAL" clId="{115CDFC5-B7C2-4FB5-86DD-82BA891E9E9B}" dt="2024-04-18T18:10:25.420" v="53" actId="27636"/>
        <pc:sldMkLst>
          <pc:docMk/>
          <pc:sldMk cId="1198637909" sldId="318"/>
        </pc:sldMkLst>
        <pc:spChg chg="mod">
          <ac:chgData name="Qu, Chengyi" userId="9f02c3db-5b00-4063-9ad4-7cdd84fdd2bb" providerId="ADAL" clId="{115CDFC5-B7C2-4FB5-86DD-82BA891E9E9B}" dt="2024-04-18T18:10:25.041" v="38"/>
          <ac:spMkLst>
            <pc:docMk/>
            <pc:sldMk cId="1198637909" sldId="318"/>
            <ac:spMk id="8195" creationId="{494A3FD1-D517-D15E-5378-DCD95F6D28AF}"/>
          </ac:spMkLst>
        </pc:spChg>
        <pc:spChg chg="mod">
          <ac:chgData name="Qu, Chengyi" userId="9f02c3db-5b00-4063-9ad4-7cdd84fdd2bb" providerId="ADAL" clId="{115CDFC5-B7C2-4FB5-86DD-82BA891E9E9B}" dt="2024-04-18T18:10:25.420" v="53" actId="27636"/>
          <ac:spMkLst>
            <pc:docMk/>
            <pc:sldMk cId="1198637909" sldId="318"/>
            <ac:spMk id="8197" creationId="{8D8F954F-D083-76EF-3664-87699C55FAF5}"/>
          </ac:spMkLst>
        </pc:spChg>
      </pc:sldChg>
      <pc:sldChg chg="modSp add">
        <pc:chgData name="Qu, Chengyi" userId="9f02c3db-5b00-4063-9ad4-7cdd84fdd2bb" providerId="ADAL" clId="{115CDFC5-B7C2-4FB5-86DD-82BA891E9E9B}" dt="2024-04-18T18:10:25.041" v="38"/>
        <pc:sldMkLst>
          <pc:docMk/>
          <pc:sldMk cId="0" sldId="319"/>
        </pc:sldMkLst>
        <pc:spChg chg="mod">
          <ac:chgData name="Qu, Chengyi" userId="9f02c3db-5b00-4063-9ad4-7cdd84fdd2bb" providerId="ADAL" clId="{115CDFC5-B7C2-4FB5-86DD-82BA891E9E9B}" dt="2024-04-18T18:10:25.041" v="38"/>
          <ac:spMkLst>
            <pc:docMk/>
            <pc:sldMk cId="0" sldId="319"/>
            <ac:spMk id="21507" creationId="{D55C716B-7AF7-3177-3B66-F4F69DF3EB2B}"/>
          </ac:spMkLst>
        </pc:spChg>
      </pc:sldChg>
      <pc:sldChg chg="modSp add mod">
        <pc:chgData name="Qu, Chengyi" userId="9f02c3db-5b00-4063-9ad4-7cdd84fdd2bb" providerId="ADAL" clId="{115CDFC5-B7C2-4FB5-86DD-82BA891E9E9B}" dt="2024-04-18T18:10:25.281" v="43" actId="27636"/>
        <pc:sldMkLst>
          <pc:docMk/>
          <pc:sldMk cId="0" sldId="320"/>
        </pc:sldMkLst>
        <pc:spChg chg="mod">
          <ac:chgData name="Qu, Chengyi" userId="9f02c3db-5b00-4063-9ad4-7cdd84fdd2bb" providerId="ADAL" clId="{115CDFC5-B7C2-4FB5-86DD-82BA891E9E9B}" dt="2024-04-18T18:10:25.041" v="38"/>
          <ac:spMkLst>
            <pc:docMk/>
            <pc:sldMk cId="0" sldId="320"/>
            <ac:spMk id="10243" creationId="{0BBF8CAA-ECD5-565C-4724-2534CFE98DFB}"/>
          </ac:spMkLst>
        </pc:spChg>
        <pc:spChg chg="mod">
          <ac:chgData name="Qu, Chengyi" userId="9f02c3db-5b00-4063-9ad4-7cdd84fdd2bb" providerId="ADAL" clId="{115CDFC5-B7C2-4FB5-86DD-82BA891E9E9B}" dt="2024-04-18T18:10:25.281" v="43" actId="27636"/>
          <ac:spMkLst>
            <pc:docMk/>
            <pc:sldMk cId="0" sldId="320"/>
            <ac:spMk id="10245" creationId="{9C909D6C-ED9F-0400-9C2F-C2AB5C160B83}"/>
          </ac:spMkLst>
        </pc:spChg>
      </pc:sldChg>
      <pc:sldChg chg="modSp add del">
        <pc:chgData name="Qu, Chengyi" userId="9f02c3db-5b00-4063-9ad4-7cdd84fdd2bb" providerId="ADAL" clId="{115CDFC5-B7C2-4FB5-86DD-82BA891E9E9B}" dt="2024-04-18T18:11:09.123" v="146" actId="47"/>
        <pc:sldMkLst>
          <pc:docMk/>
          <pc:sldMk cId="0" sldId="321"/>
        </pc:sldMkLst>
        <pc:spChg chg="mod">
          <ac:chgData name="Qu, Chengyi" userId="9f02c3db-5b00-4063-9ad4-7cdd84fdd2bb" providerId="ADAL" clId="{115CDFC5-B7C2-4FB5-86DD-82BA891E9E9B}" dt="2024-04-18T18:10:25.041" v="38"/>
          <ac:spMkLst>
            <pc:docMk/>
            <pc:sldMk cId="0" sldId="321"/>
            <ac:spMk id="22531" creationId="{E185FAF7-081C-AAAD-6FF5-6657AA97A5C4}"/>
          </ac:spMkLst>
        </pc:spChg>
      </pc:sldChg>
      <pc:sldChg chg="modSp add del">
        <pc:chgData name="Qu, Chengyi" userId="9f02c3db-5b00-4063-9ad4-7cdd84fdd2bb" providerId="ADAL" clId="{115CDFC5-B7C2-4FB5-86DD-82BA891E9E9B}" dt="2024-04-18T18:11:09.123" v="146" actId="47"/>
        <pc:sldMkLst>
          <pc:docMk/>
          <pc:sldMk cId="0" sldId="322"/>
        </pc:sldMkLst>
        <pc:spChg chg="mod">
          <ac:chgData name="Qu, Chengyi" userId="9f02c3db-5b00-4063-9ad4-7cdd84fdd2bb" providerId="ADAL" clId="{115CDFC5-B7C2-4FB5-86DD-82BA891E9E9B}" dt="2024-04-18T18:10:25.041" v="38"/>
          <ac:spMkLst>
            <pc:docMk/>
            <pc:sldMk cId="0" sldId="322"/>
            <ac:spMk id="24579" creationId="{035A5308-ECE8-AC47-4E76-040DE67511EB}"/>
          </ac:spMkLst>
        </pc:spChg>
      </pc:sldChg>
      <pc:sldChg chg="modSp add del mod">
        <pc:chgData name="Qu, Chengyi" userId="9f02c3db-5b00-4063-9ad4-7cdd84fdd2bb" providerId="ADAL" clId="{115CDFC5-B7C2-4FB5-86DD-82BA891E9E9B}" dt="2024-04-18T18:10:51.277" v="145" actId="47"/>
        <pc:sldMkLst>
          <pc:docMk/>
          <pc:sldMk cId="0" sldId="323"/>
        </pc:sldMkLst>
        <pc:spChg chg="mod">
          <ac:chgData name="Qu, Chengyi" userId="9f02c3db-5b00-4063-9ad4-7cdd84fdd2bb" providerId="ADAL" clId="{115CDFC5-B7C2-4FB5-86DD-82BA891E9E9B}" dt="2024-04-18T18:10:25.041" v="38"/>
          <ac:spMkLst>
            <pc:docMk/>
            <pc:sldMk cId="0" sldId="323"/>
            <ac:spMk id="16387" creationId="{FE3DF65A-8BF4-6AA2-88E2-662971C22AF0}"/>
          </ac:spMkLst>
        </pc:spChg>
        <pc:spChg chg="mod">
          <ac:chgData name="Qu, Chengyi" userId="9f02c3db-5b00-4063-9ad4-7cdd84fdd2bb" providerId="ADAL" clId="{115CDFC5-B7C2-4FB5-86DD-82BA891E9E9B}" dt="2024-04-18T18:10:25.313" v="45" actId="27636"/>
          <ac:spMkLst>
            <pc:docMk/>
            <pc:sldMk cId="0" sldId="323"/>
            <ac:spMk id="16389" creationId="{F9974337-D667-EE1D-0F33-4E1B57A830D2}"/>
          </ac:spMkLst>
        </pc:spChg>
      </pc:sldChg>
      <pc:sldChg chg="modSp add del">
        <pc:chgData name="Qu, Chengyi" userId="9f02c3db-5b00-4063-9ad4-7cdd84fdd2bb" providerId="ADAL" clId="{115CDFC5-B7C2-4FB5-86DD-82BA891E9E9B}" dt="2024-04-18T18:11:09.123" v="146" actId="47"/>
        <pc:sldMkLst>
          <pc:docMk/>
          <pc:sldMk cId="0" sldId="326"/>
        </pc:sldMkLst>
        <pc:spChg chg="mod">
          <ac:chgData name="Qu, Chengyi" userId="9f02c3db-5b00-4063-9ad4-7cdd84fdd2bb" providerId="ADAL" clId="{115CDFC5-B7C2-4FB5-86DD-82BA891E9E9B}" dt="2024-04-18T18:10:25.041" v="38"/>
          <ac:spMkLst>
            <pc:docMk/>
            <pc:sldMk cId="0" sldId="326"/>
            <ac:spMk id="32771" creationId="{8ECA5D4C-92B1-98CF-5CA4-7CE31CDDA08D}"/>
          </ac:spMkLst>
        </pc:spChg>
      </pc:sldChg>
      <pc:sldChg chg="modSp add">
        <pc:chgData name="Qu, Chengyi" userId="9f02c3db-5b00-4063-9ad4-7cdd84fdd2bb" providerId="ADAL" clId="{115CDFC5-B7C2-4FB5-86DD-82BA891E9E9B}" dt="2024-04-18T18:10:25.041" v="38"/>
        <pc:sldMkLst>
          <pc:docMk/>
          <pc:sldMk cId="2294344049" sldId="327"/>
        </pc:sldMkLst>
        <pc:spChg chg="mod">
          <ac:chgData name="Qu, Chengyi" userId="9f02c3db-5b00-4063-9ad4-7cdd84fdd2bb" providerId="ADAL" clId="{115CDFC5-B7C2-4FB5-86DD-82BA891E9E9B}" dt="2024-04-18T18:10:25.041" v="38"/>
          <ac:spMkLst>
            <pc:docMk/>
            <pc:sldMk cId="2294344049" sldId="327"/>
            <ac:spMk id="10243" creationId="{0BBF8CAA-ECD5-565C-4724-2534CFE98DFB}"/>
          </ac:spMkLst>
        </pc:spChg>
      </pc:sldChg>
      <pc:sldChg chg="modSp add del">
        <pc:chgData name="Qu, Chengyi" userId="9f02c3db-5b00-4063-9ad4-7cdd84fdd2bb" providerId="ADAL" clId="{115CDFC5-B7C2-4FB5-86DD-82BA891E9E9B}" dt="2024-04-18T18:10:43.026" v="142" actId="47"/>
        <pc:sldMkLst>
          <pc:docMk/>
          <pc:sldMk cId="3992081842" sldId="328"/>
        </pc:sldMkLst>
        <pc:spChg chg="mod">
          <ac:chgData name="Qu, Chengyi" userId="9f02c3db-5b00-4063-9ad4-7cdd84fdd2bb" providerId="ADAL" clId="{115CDFC5-B7C2-4FB5-86DD-82BA891E9E9B}" dt="2024-04-18T18:10:25.041" v="38"/>
          <ac:spMkLst>
            <pc:docMk/>
            <pc:sldMk cId="3992081842" sldId="328"/>
            <ac:spMk id="10243" creationId="{0BBF8CAA-ECD5-565C-4724-2534CFE98DFB}"/>
          </ac:spMkLst>
        </pc:spChg>
      </pc:sldChg>
      <pc:sldChg chg="modSp add del">
        <pc:chgData name="Qu, Chengyi" userId="9f02c3db-5b00-4063-9ad4-7cdd84fdd2bb" providerId="ADAL" clId="{115CDFC5-B7C2-4FB5-86DD-82BA891E9E9B}" dt="2024-04-18T18:10:43.877" v="143" actId="47"/>
        <pc:sldMkLst>
          <pc:docMk/>
          <pc:sldMk cId="1673845472" sldId="329"/>
        </pc:sldMkLst>
        <pc:spChg chg="mod">
          <ac:chgData name="Qu, Chengyi" userId="9f02c3db-5b00-4063-9ad4-7cdd84fdd2bb" providerId="ADAL" clId="{115CDFC5-B7C2-4FB5-86DD-82BA891E9E9B}" dt="2024-04-18T18:10:25.041" v="38"/>
          <ac:spMkLst>
            <pc:docMk/>
            <pc:sldMk cId="1673845472" sldId="329"/>
            <ac:spMk id="10243" creationId="{0BBF8CAA-ECD5-565C-4724-2534CFE98DFB}"/>
          </ac:spMkLst>
        </pc:spChg>
      </pc:sldChg>
      <pc:sldChg chg="modSp add del">
        <pc:chgData name="Qu, Chengyi" userId="9f02c3db-5b00-4063-9ad4-7cdd84fdd2bb" providerId="ADAL" clId="{115CDFC5-B7C2-4FB5-86DD-82BA891E9E9B}" dt="2024-04-18T18:10:44.492" v="144" actId="47"/>
        <pc:sldMkLst>
          <pc:docMk/>
          <pc:sldMk cId="718695360" sldId="330"/>
        </pc:sldMkLst>
        <pc:spChg chg="mod">
          <ac:chgData name="Qu, Chengyi" userId="9f02c3db-5b00-4063-9ad4-7cdd84fdd2bb" providerId="ADAL" clId="{115CDFC5-B7C2-4FB5-86DD-82BA891E9E9B}" dt="2024-04-18T18:10:25.041" v="38"/>
          <ac:spMkLst>
            <pc:docMk/>
            <pc:sldMk cId="718695360" sldId="330"/>
            <ac:spMk id="10243" creationId="{0BBF8CAA-ECD5-565C-4724-2534CFE98DFB}"/>
          </ac:spMkLst>
        </pc:spChg>
      </pc:sldChg>
      <pc:sldChg chg="modSp add mod">
        <pc:chgData name="Qu, Chengyi" userId="9f02c3db-5b00-4063-9ad4-7cdd84fdd2bb" providerId="ADAL" clId="{115CDFC5-B7C2-4FB5-86DD-82BA891E9E9B}" dt="2024-04-18T18:10:25.305" v="44" actId="27636"/>
        <pc:sldMkLst>
          <pc:docMk/>
          <pc:sldMk cId="3682938387" sldId="331"/>
        </pc:sldMkLst>
        <pc:spChg chg="mod">
          <ac:chgData name="Qu, Chengyi" userId="9f02c3db-5b00-4063-9ad4-7cdd84fdd2bb" providerId="ADAL" clId="{115CDFC5-B7C2-4FB5-86DD-82BA891E9E9B}" dt="2024-04-18T18:10:25.041" v="38"/>
          <ac:spMkLst>
            <pc:docMk/>
            <pc:sldMk cId="3682938387" sldId="331"/>
            <ac:spMk id="10243" creationId="{0BBF8CAA-ECD5-565C-4724-2534CFE98DFB}"/>
          </ac:spMkLst>
        </pc:spChg>
        <pc:spChg chg="mod">
          <ac:chgData name="Qu, Chengyi" userId="9f02c3db-5b00-4063-9ad4-7cdd84fdd2bb" providerId="ADAL" clId="{115CDFC5-B7C2-4FB5-86DD-82BA891E9E9B}" dt="2024-04-18T18:10:25.305" v="44" actId="27636"/>
          <ac:spMkLst>
            <pc:docMk/>
            <pc:sldMk cId="3682938387" sldId="331"/>
            <ac:spMk id="10245" creationId="{9C909D6C-ED9F-0400-9C2F-C2AB5C160B83}"/>
          </ac:spMkLst>
        </pc:spChg>
      </pc:sldChg>
      <pc:sldChg chg="modSp add">
        <pc:chgData name="Qu, Chengyi" userId="9f02c3db-5b00-4063-9ad4-7cdd84fdd2bb" providerId="ADAL" clId="{115CDFC5-B7C2-4FB5-86DD-82BA891E9E9B}" dt="2024-04-18T18:10:25.041" v="38"/>
        <pc:sldMkLst>
          <pc:docMk/>
          <pc:sldMk cId="3740093705" sldId="332"/>
        </pc:sldMkLst>
        <pc:spChg chg="mod">
          <ac:chgData name="Qu, Chengyi" userId="9f02c3db-5b00-4063-9ad4-7cdd84fdd2bb" providerId="ADAL" clId="{115CDFC5-B7C2-4FB5-86DD-82BA891E9E9B}" dt="2024-04-18T18:10:25.041" v="38"/>
          <ac:spMkLst>
            <pc:docMk/>
            <pc:sldMk cId="3740093705" sldId="332"/>
            <ac:spMk id="10243" creationId="{0BBF8CAA-ECD5-565C-4724-2534CFE98DFB}"/>
          </ac:spMkLst>
        </pc:spChg>
      </pc:sldChg>
      <pc:sldChg chg="modSp add del mod">
        <pc:chgData name="Qu, Chengyi" userId="9f02c3db-5b00-4063-9ad4-7cdd84fdd2bb" providerId="ADAL" clId="{115CDFC5-B7C2-4FB5-86DD-82BA891E9E9B}" dt="2024-04-18T18:11:09.123" v="146" actId="47"/>
        <pc:sldMkLst>
          <pc:docMk/>
          <pc:sldMk cId="2572374220" sldId="333"/>
        </pc:sldMkLst>
        <pc:spChg chg="mod">
          <ac:chgData name="Qu, Chengyi" userId="9f02c3db-5b00-4063-9ad4-7cdd84fdd2bb" providerId="ADAL" clId="{115CDFC5-B7C2-4FB5-86DD-82BA891E9E9B}" dt="2024-04-18T18:10:25.041" v="38"/>
          <ac:spMkLst>
            <pc:docMk/>
            <pc:sldMk cId="2572374220" sldId="333"/>
            <ac:spMk id="8195" creationId="{494A3FD1-D517-D15E-5378-DCD95F6D28AF}"/>
          </ac:spMkLst>
        </pc:spChg>
        <pc:spChg chg="mod">
          <ac:chgData name="Qu, Chengyi" userId="9f02c3db-5b00-4063-9ad4-7cdd84fdd2bb" providerId="ADAL" clId="{115CDFC5-B7C2-4FB5-86DD-82BA891E9E9B}" dt="2024-04-18T18:10:25.343" v="48" actId="27636"/>
          <ac:spMkLst>
            <pc:docMk/>
            <pc:sldMk cId="2572374220" sldId="333"/>
            <ac:spMk id="8197" creationId="{8D8F954F-D083-76EF-3664-87699C55FAF5}"/>
          </ac:spMkLst>
        </pc:spChg>
      </pc:sldChg>
      <pc:sldChg chg="modSp add del">
        <pc:chgData name="Qu, Chengyi" userId="9f02c3db-5b00-4063-9ad4-7cdd84fdd2bb" providerId="ADAL" clId="{115CDFC5-B7C2-4FB5-86DD-82BA891E9E9B}" dt="2024-04-18T18:11:09.123" v="146" actId="47"/>
        <pc:sldMkLst>
          <pc:docMk/>
          <pc:sldMk cId="3864460330" sldId="334"/>
        </pc:sldMkLst>
        <pc:spChg chg="mod">
          <ac:chgData name="Qu, Chengyi" userId="9f02c3db-5b00-4063-9ad4-7cdd84fdd2bb" providerId="ADAL" clId="{115CDFC5-B7C2-4FB5-86DD-82BA891E9E9B}" dt="2024-04-18T18:10:25.041" v="38"/>
          <ac:spMkLst>
            <pc:docMk/>
            <pc:sldMk cId="3864460330" sldId="334"/>
            <ac:spMk id="8195" creationId="{494A3FD1-D517-D15E-5378-DCD95F6D28AF}"/>
          </ac:spMkLst>
        </pc:spChg>
      </pc:sldChg>
      <pc:sldChg chg="modSp add del">
        <pc:chgData name="Qu, Chengyi" userId="9f02c3db-5b00-4063-9ad4-7cdd84fdd2bb" providerId="ADAL" clId="{115CDFC5-B7C2-4FB5-86DD-82BA891E9E9B}" dt="2024-04-18T18:11:09.123" v="146" actId="47"/>
        <pc:sldMkLst>
          <pc:docMk/>
          <pc:sldMk cId="1198755921" sldId="335"/>
        </pc:sldMkLst>
        <pc:spChg chg="mod">
          <ac:chgData name="Qu, Chengyi" userId="9f02c3db-5b00-4063-9ad4-7cdd84fdd2bb" providerId="ADAL" clId="{115CDFC5-B7C2-4FB5-86DD-82BA891E9E9B}" dt="2024-04-18T18:10:25.041" v="38"/>
          <ac:spMkLst>
            <pc:docMk/>
            <pc:sldMk cId="1198755921" sldId="335"/>
            <ac:spMk id="8195" creationId="{494A3FD1-D517-D15E-5378-DCD95F6D28AF}"/>
          </ac:spMkLst>
        </pc:spChg>
      </pc:sldChg>
      <pc:sldChg chg="modSp add del">
        <pc:chgData name="Qu, Chengyi" userId="9f02c3db-5b00-4063-9ad4-7cdd84fdd2bb" providerId="ADAL" clId="{115CDFC5-B7C2-4FB5-86DD-82BA891E9E9B}" dt="2024-04-18T18:11:09.123" v="146" actId="47"/>
        <pc:sldMkLst>
          <pc:docMk/>
          <pc:sldMk cId="2569837351" sldId="336"/>
        </pc:sldMkLst>
        <pc:spChg chg="mod">
          <ac:chgData name="Qu, Chengyi" userId="9f02c3db-5b00-4063-9ad4-7cdd84fdd2bb" providerId="ADAL" clId="{115CDFC5-B7C2-4FB5-86DD-82BA891E9E9B}" dt="2024-04-18T18:10:25.041" v="38"/>
          <ac:spMkLst>
            <pc:docMk/>
            <pc:sldMk cId="2569837351" sldId="336"/>
            <ac:spMk id="8195" creationId="{494A3FD1-D517-D15E-5378-DCD95F6D28AF}"/>
          </ac:spMkLst>
        </pc:spChg>
      </pc:sldChg>
      <pc:sldChg chg="modSp add del">
        <pc:chgData name="Qu, Chengyi" userId="9f02c3db-5b00-4063-9ad4-7cdd84fdd2bb" providerId="ADAL" clId="{115CDFC5-B7C2-4FB5-86DD-82BA891E9E9B}" dt="2024-04-18T18:11:09.123" v="146" actId="47"/>
        <pc:sldMkLst>
          <pc:docMk/>
          <pc:sldMk cId="2090264930" sldId="337"/>
        </pc:sldMkLst>
        <pc:spChg chg="mod">
          <ac:chgData name="Qu, Chengyi" userId="9f02c3db-5b00-4063-9ad4-7cdd84fdd2bb" providerId="ADAL" clId="{115CDFC5-B7C2-4FB5-86DD-82BA891E9E9B}" dt="2024-04-18T18:10:25.041" v="38"/>
          <ac:spMkLst>
            <pc:docMk/>
            <pc:sldMk cId="2090264930" sldId="337"/>
            <ac:spMk id="8195" creationId="{494A3FD1-D517-D15E-5378-DCD95F6D28AF}"/>
          </ac:spMkLst>
        </pc:spChg>
      </pc:sldChg>
      <pc:sldChg chg="modSp add del mod">
        <pc:chgData name="Qu, Chengyi" userId="9f02c3db-5b00-4063-9ad4-7cdd84fdd2bb" providerId="ADAL" clId="{115CDFC5-B7C2-4FB5-86DD-82BA891E9E9B}" dt="2024-04-18T18:11:09.123" v="146" actId="47"/>
        <pc:sldMkLst>
          <pc:docMk/>
          <pc:sldMk cId="139487165" sldId="338"/>
        </pc:sldMkLst>
        <pc:spChg chg="mod">
          <ac:chgData name="Qu, Chengyi" userId="9f02c3db-5b00-4063-9ad4-7cdd84fdd2bb" providerId="ADAL" clId="{115CDFC5-B7C2-4FB5-86DD-82BA891E9E9B}" dt="2024-04-18T18:10:25.041" v="38"/>
          <ac:spMkLst>
            <pc:docMk/>
            <pc:sldMk cId="139487165" sldId="338"/>
            <ac:spMk id="26627" creationId="{6EFA8FB2-2F73-2317-3DEA-224AB1548C97}"/>
          </ac:spMkLst>
        </pc:spChg>
        <pc:spChg chg="mod">
          <ac:chgData name="Qu, Chengyi" userId="9f02c3db-5b00-4063-9ad4-7cdd84fdd2bb" providerId="ADAL" clId="{115CDFC5-B7C2-4FB5-86DD-82BA891E9E9B}" dt="2024-04-18T18:10:25.391" v="50" actId="27636"/>
          <ac:spMkLst>
            <pc:docMk/>
            <pc:sldMk cId="139487165" sldId="338"/>
            <ac:spMk id="26628" creationId="{E62E95D9-BAFB-B91A-5028-DD5876B27418}"/>
          </ac:spMkLst>
        </pc:spChg>
      </pc:sldChg>
      <pc:sldChg chg="modSp add del">
        <pc:chgData name="Qu, Chengyi" userId="9f02c3db-5b00-4063-9ad4-7cdd84fdd2bb" providerId="ADAL" clId="{115CDFC5-B7C2-4FB5-86DD-82BA891E9E9B}" dt="2024-04-18T18:11:09.123" v="146" actId="47"/>
        <pc:sldMkLst>
          <pc:docMk/>
          <pc:sldMk cId="89061875" sldId="340"/>
        </pc:sldMkLst>
        <pc:spChg chg="mod">
          <ac:chgData name="Qu, Chengyi" userId="9f02c3db-5b00-4063-9ad4-7cdd84fdd2bb" providerId="ADAL" clId="{115CDFC5-B7C2-4FB5-86DD-82BA891E9E9B}" dt="2024-04-18T18:10:25.041" v="38"/>
          <ac:spMkLst>
            <pc:docMk/>
            <pc:sldMk cId="89061875" sldId="340"/>
            <ac:spMk id="32771" creationId="{8ECA5D4C-92B1-98CF-5CA4-7CE31CDDA08D}"/>
          </ac:spMkLst>
        </pc:spChg>
      </pc:sldChg>
      <pc:sldChg chg="del">
        <pc:chgData name="Qu, Chengyi" userId="9f02c3db-5b00-4063-9ad4-7cdd84fdd2bb" providerId="ADAL" clId="{115CDFC5-B7C2-4FB5-86DD-82BA891E9E9B}" dt="2024-04-18T18:05:44.649" v="16" actId="47"/>
        <pc:sldMkLst>
          <pc:docMk/>
          <pc:sldMk cId="1765183426" sldId="375"/>
        </pc:sldMkLst>
      </pc:sldChg>
      <pc:sldChg chg="del">
        <pc:chgData name="Qu, Chengyi" userId="9f02c3db-5b00-4063-9ad4-7cdd84fdd2bb" providerId="ADAL" clId="{115CDFC5-B7C2-4FB5-86DD-82BA891E9E9B}" dt="2024-04-18T18:05:37.077" v="13" actId="47"/>
        <pc:sldMkLst>
          <pc:docMk/>
          <pc:sldMk cId="874442202" sldId="378"/>
        </pc:sldMkLst>
      </pc:sldChg>
      <pc:sldChg chg="del">
        <pc:chgData name="Qu, Chengyi" userId="9f02c3db-5b00-4063-9ad4-7cdd84fdd2bb" providerId="ADAL" clId="{115CDFC5-B7C2-4FB5-86DD-82BA891E9E9B}" dt="2024-04-18T18:05:34.504" v="12" actId="47"/>
        <pc:sldMkLst>
          <pc:docMk/>
          <pc:sldMk cId="401799665" sldId="385"/>
        </pc:sldMkLst>
      </pc:sldChg>
      <pc:sldChg chg="del">
        <pc:chgData name="Qu, Chengyi" userId="9f02c3db-5b00-4063-9ad4-7cdd84fdd2bb" providerId="ADAL" clId="{115CDFC5-B7C2-4FB5-86DD-82BA891E9E9B}" dt="2024-04-18T18:05:38.786" v="14" actId="47"/>
        <pc:sldMkLst>
          <pc:docMk/>
          <pc:sldMk cId="259734074" sldId="409"/>
        </pc:sldMkLst>
      </pc:sldChg>
      <pc:sldChg chg="del">
        <pc:chgData name="Qu, Chengyi" userId="9f02c3db-5b00-4063-9ad4-7cdd84fdd2bb" providerId="ADAL" clId="{115CDFC5-B7C2-4FB5-86DD-82BA891E9E9B}" dt="2024-04-18T18:05:40.092" v="15" actId="47"/>
        <pc:sldMkLst>
          <pc:docMk/>
          <pc:sldMk cId="874146617" sldId="413"/>
        </pc:sldMkLst>
      </pc:sldChg>
      <pc:sldChg chg="del">
        <pc:chgData name="Qu, Chengyi" userId="9f02c3db-5b00-4063-9ad4-7cdd84fdd2bb" providerId="ADAL" clId="{115CDFC5-B7C2-4FB5-86DD-82BA891E9E9B}" dt="2024-04-18T18:05:45.523" v="17" actId="47"/>
        <pc:sldMkLst>
          <pc:docMk/>
          <pc:sldMk cId="680690281" sldId="420"/>
        </pc:sldMkLst>
      </pc:sldChg>
      <pc:sldChg chg="del">
        <pc:chgData name="Qu, Chengyi" userId="9f02c3db-5b00-4063-9ad4-7cdd84fdd2bb" providerId="ADAL" clId="{115CDFC5-B7C2-4FB5-86DD-82BA891E9E9B}" dt="2024-04-18T18:05:46.623" v="18" actId="47"/>
        <pc:sldMkLst>
          <pc:docMk/>
          <pc:sldMk cId="2559417828" sldId="421"/>
        </pc:sldMkLst>
      </pc:sldChg>
      <pc:sldChg chg="del">
        <pc:chgData name="Qu, Chengyi" userId="9f02c3db-5b00-4063-9ad4-7cdd84fdd2bb" providerId="ADAL" clId="{115CDFC5-B7C2-4FB5-86DD-82BA891E9E9B}" dt="2024-04-18T18:19:17.720" v="168" actId="47"/>
        <pc:sldMkLst>
          <pc:docMk/>
          <pc:sldMk cId="0" sldId="521"/>
        </pc:sldMkLst>
      </pc:sldChg>
      <pc:sldChg chg="del">
        <pc:chgData name="Qu, Chengyi" userId="9f02c3db-5b00-4063-9ad4-7cdd84fdd2bb" providerId="ADAL" clId="{115CDFC5-B7C2-4FB5-86DD-82BA891E9E9B}" dt="2024-04-18T18:19:18.156" v="169" actId="47"/>
        <pc:sldMkLst>
          <pc:docMk/>
          <pc:sldMk cId="0" sldId="522"/>
        </pc:sldMkLst>
      </pc:sldChg>
      <pc:sldChg chg="del">
        <pc:chgData name="Qu, Chengyi" userId="9f02c3db-5b00-4063-9ad4-7cdd84fdd2bb" providerId="ADAL" clId="{115CDFC5-B7C2-4FB5-86DD-82BA891E9E9B}" dt="2024-04-18T18:19:18.547" v="170" actId="47"/>
        <pc:sldMkLst>
          <pc:docMk/>
          <pc:sldMk cId="0" sldId="523"/>
        </pc:sldMkLst>
      </pc:sldChg>
      <pc:sldChg chg="modSp add del mod">
        <pc:chgData name="Qu, Chengyi" userId="9f02c3db-5b00-4063-9ad4-7cdd84fdd2bb" providerId="ADAL" clId="{115CDFC5-B7C2-4FB5-86DD-82BA891E9E9B}" dt="2024-04-18T18:15:02.568" v="164" actId="47"/>
        <pc:sldMkLst>
          <pc:docMk/>
          <pc:sldMk cId="406441810" sldId="537"/>
        </pc:sldMkLst>
        <pc:spChg chg="mod">
          <ac:chgData name="Qu, Chengyi" userId="9f02c3db-5b00-4063-9ad4-7cdd84fdd2bb" providerId="ADAL" clId="{115CDFC5-B7C2-4FB5-86DD-82BA891E9E9B}" dt="2024-04-18T18:10:26.107" v="139" actId="27636"/>
          <ac:spMkLst>
            <pc:docMk/>
            <pc:sldMk cId="406441810" sldId="537"/>
            <ac:spMk id="9" creationId="{00000000-0000-0000-0000-000000000000}"/>
          </ac:spMkLst>
        </pc:spChg>
      </pc:sldChg>
      <pc:sldChg chg="modSp add del mod">
        <pc:chgData name="Qu, Chengyi" userId="9f02c3db-5b00-4063-9ad4-7cdd84fdd2bb" providerId="ADAL" clId="{115CDFC5-B7C2-4FB5-86DD-82BA891E9E9B}" dt="2024-04-18T18:15:03.097" v="165" actId="47"/>
        <pc:sldMkLst>
          <pc:docMk/>
          <pc:sldMk cId="3630590423" sldId="544"/>
        </pc:sldMkLst>
        <pc:spChg chg="mod">
          <ac:chgData name="Qu, Chengyi" userId="9f02c3db-5b00-4063-9ad4-7cdd84fdd2bb" providerId="ADAL" clId="{115CDFC5-B7C2-4FB5-86DD-82BA891E9E9B}" dt="2024-04-18T18:10:26.101" v="138" actId="27636"/>
          <ac:spMkLst>
            <pc:docMk/>
            <pc:sldMk cId="3630590423" sldId="544"/>
            <ac:spMk id="7" creationId="{00000000-0000-0000-0000-000000000000}"/>
          </ac:spMkLst>
        </pc:spChg>
      </pc:sldChg>
      <pc:sldChg chg="del">
        <pc:chgData name="Qu, Chengyi" userId="9f02c3db-5b00-4063-9ad4-7cdd84fdd2bb" providerId="ADAL" clId="{115CDFC5-B7C2-4FB5-86DD-82BA891E9E9B}" dt="2024-04-18T18:19:18.925" v="171" actId="47"/>
        <pc:sldMkLst>
          <pc:docMk/>
          <pc:sldMk cId="1550847058" sldId="545"/>
        </pc:sldMkLst>
      </pc:sldChg>
      <pc:sldChg chg="del">
        <pc:chgData name="Qu, Chengyi" userId="9f02c3db-5b00-4063-9ad4-7cdd84fdd2bb" providerId="ADAL" clId="{115CDFC5-B7C2-4FB5-86DD-82BA891E9E9B}" dt="2024-04-18T18:19:44.603" v="173" actId="47"/>
        <pc:sldMkLst>
          <pc:docMk/>
          <pc:sldMk cId="0" sldId="557"/>
        </pc:sldMkLst>
      </pc:sldChg>
      <pc:sldChg chg="del">
        <pc:chgData name="Qu, Chengyi" userId="9f02c3db-5b00-4063-9ad4-7cdd84fdd2bb" providerId="ADAL" clId="{115CDFC5-B7C2-4FB5-86DD-82BA891E9E9B}" dt="2024-04-18T18:07:22.992" v="32" actId="47"/>
        <pc:sldMkLst>
          <pc:docMk/>
          <pc:sldMk cId="1047491812" sldId="572"/>
        </pc:sldMkLst>
      </pc:sldChg>
      <pc:sldChg chg="del">
        <pc:chgData name="Qu, Chengyi" userId="9f02c3db-5b00-4063-9ad4-7cdd84fdd2bb" providerId="ADAL" clId="{115CDFC5-B7C2-4FB5-86DD-82BA891E9E9B}" dt="2024-04-18T18:07:26.213" v="33" actId="47"/>
        <pc:sldMkLst>
          <pc:docMk/>
          <pc:sldMk cId="4025829710" sldId="573"/>
        </pc:sldMkLst>
      </pc:sldChg>
      <pc:sldChg chg="modSp add mod">
        <pc:chgData name="Qu, Chengyi" userId="9f02c3db-5b00-4063-9ad4-7cdd84fdd2bb" providerId="ADAL" clId="{115CDFC5-B7C2-4FB5-86DD-82BA891E9E9B}" dt="2024-04-18T18:10:26.119" v="141" actId="27636"/>
        <pc:sldMkLst>
          <pc:docMk/>
          <pc:sldMk cId="3326191823" sldId="606"/>
        </pc:sldMkLst>
        <pc:spChg chg="mod">
          <ac:chgData name="Qu, Chengyi" userId="9f02c3db-5b00-4063-9ad4-7cdd84fdd2bb" providerId="ADAL" clId="{115CDFC5-B7C2-4FB5-86DD-82BA891E9E9B}" dt="2024-04-18T18:10:26.115" v="140" actId="27636"/>
          <ac:spMkLst>
            <pc:docMk/>
            <pc:sldMk cId="3326191823" sldId="606"/>
            <ac:spMk id="4" creationId="{00000000-0000-0000-0000-000000000000}"/>
          </ac:spMkLst>
        </pc:spChg>
        <pc:spChg chg="mod">
          <ac:chgData name="Qu, Chengyi" userId="9f02c3db-5b00-4063-9ad4-7cdd84fdd2bb" providerId="ADAL" clId="{115CDFC5-B7C2-4FB5-86DD-82BA891E9E9B}" dt="2024-04-18T18:10:26.119" v="141" actId="27636"/>
          <ac:spMkLst>
            <pc:docMk/>
            <pc:sldMk cId="3326191823" sldId="606"/>
            <ac:spMk id="7" creationId="{00000000-0000-0000-0000-000000000000}"/>
          </ac:spMkLst>
        </pc:spChg>
      </pc:sldChg>
      <pc:sldChg chg="del">
        <pc:chgData name="Qu, Chengyi" userId="9f02c3db-5b00-4063-9ad4-7cdd84fdd2bb" providerId="ADAL" clId="{115CDFC5-B7C2-4FB5-86DD-82BA891E9E9B}" dt="2024-04-18T18:19:44.090" v="172" actId="47"/>
        <pc:sldMkLst>
          <pc:docMk/>
          <pc:sldMk cId="0" sldId="613"/>
        </pc:sldMkLst>
      </pc:sldChg>
      <pc:sldChg chg="del">
        <pc:chgData name="Qu, Chengyi" userId="9f02c3db-5b00-4063-9ad4-7cdd84fdd2bb" providerId="ADAL" clId="{115CDFC5-B7C2-4FB5-86DD-82BA891E9E9B}" dt="2024-04-18T18:19:46.128" v="174" actId="47"/>
        <pc:sldMkLst>
          <pc:docMk/>
          <pc:sldMk cId="0" sldId="614"/>
        </pc:sldMkLst>
      </pc:sldChg>
      <pc:sldChg chg="del">
        <pc:chgData name="Qu, Chengyi" userId="9f02c3db-5b00-4063-9ad4-7cdd84fdd2bb" providerId="ADAL" clId="{115CDFC5-B7C2-4FB5-86DD-82BA891E9E9B}" dt="2024-04-18T18:19:51.382" v="175" actId="47"/>
        <pc:sldMkLst>
          <pc:docMk/>
          <pc:sldMk cId="1728210999" sldId="619"/>
        </pc:sldMkLst>
      </pc:sldChg>
      <pc:sldChg chg="del">
        <pc:chgData name="Qu, Chengyi" userId="9f02c3db-5b00-4063-9ad4-7cdd84fdd2bb" providerId="ADAL" clId="{115CDFC5-B7C2-4FB5-86DD-82BA891E9E9B}" dt="2024-04-18T18:19:55.090" v="176" actId="47"/>
        <pc:sldMkLst>
          <pc:docMk/>
          <pc:sldMk cId="136709688" sldId="620"/>
        </pc:sldMkLst>
      </pc:sldChg>
      <pc:sldChg chg="del">
        <pc:chgData name="Qu, Chengyi" userId="9f02c3db-5b00-4063-9ad4-7cdd84fdd2bb" providerId="ADAL" clId="{115CDFC5-B7C2-4FB5-86DD-82BA891E9E9B}" dt="2024-04-18T18:19:55.523" v="177" actId="47"/>
        <pc:sldMkLst>
          <pc:docMk/>
          <pc:sldMk cId="2665644739" sldId="621"/>
        </pc:sldMkLst>
      </pc:sldChg>
      <pc:sldChg chg="del">
        <pc:chgData name="Qu, Chengyi" userId="9f02c3db-5b00-4063-9ad4-7cdd84fdd2bb" providerId="ADAL" clId="{115CDFC5-B7C2-4FB5-86DD-82BA891E9E9B}" dt="2024-04-18T18:06:47.181" v="25" actId="47"/>
        <pc:sldMkLst>
          <pc:docMk/>
          <pc:sldMk cId="2428011347" sldId="663"/>
        </pc:sldMkLst>
      </pc:sldChg>
      <pc:sldChg chg="del">
        <pc:chgData name="Qu, Chengyi" userId="9f02c3db-5b00-4063-9ad4-7cdd84fdd2bb" providerId="ADAL" clId="{115CDFC5-B7C2-4FB5-86DD-82BA891E9E9B}" dt="2024-04-18T18:06:48.716" v="26" actId="47"/>
        <pc:sldMkLst>
          <pc:docMk/>
          <pc:sldMk cId="3371868748" sldId="664"/>
        </pc:sldMkLst>
      </pc:sldChg>
      <pc:sldChg chg="del">
        <pc:chgData name="Qu, Chengyi" userId="9f02c3db-5b00-4063-9ad4-7cdd84fdd2bb" providerId="ADAL" clId="{115CDFC5-B7C2-4FB5-86DD-82BA891E9E9B}" dt="2024-04-18T18:06:49.698" v="27" actId="47"/>
        <pc:sldMkLst>
          <pc:docMk/>
          <pc:sldMk cId="849817288" sldId="665"/>
        </pc:sldMkLst>
      </pc:sldChg>
      <pc:sldChg chg="del">
        <pc:chgData name="Qu, Chengyi" userId="9f02c3db-5b00-4063-9ad4-7cdd84fdd2bb" providerId="ADAL" clId="{115CDFC5-B7C2-4FB5-86DD-82BA891E9E9B}" dt="2024-04-18T18:07:10.246" v="30" actId="47"/>
        <pc:sldMkLst>
          <pc:docMk/>
          <pc:sldMk cId="1742745454" sldId="837"/>
        </pc:sldMkLst>
      </pc:sldChg>
      <pc:sldChg chg="del">
        <pc:chgData name="Qu, Chengyi" userId="9f02c3db-5b00-4063-9ad4-7cdd84fdd2bb" providerId="ADAL" clId="{115CDFC5-B7C2-4FB5-86DD-82BA891E9E9B}" dt="2024-04-18T18:06:52.892" v="28" actId="47"/>
        <pc:sldMkLst>
          <pc:docMk/>
          <pc:sldMk cId="2705385735" sldId="844"/>
        </pc:sldMkLst>
      </pc:sldChg>
      <pc:sldChg chg="del">
        <pc:chgData name="Qu, Chengyi" userId="9f02c3db-5b00-4063-9ad4-7cdd84fdd2bb" providerId="ADAL" clId="{115CDFC5-B7C2-4FB5-86DD-82BA891E9E9B}" dt="2024-04-18T18:06:55.044" v="29" actId="47"/>
        <pc:sldMkLst>
          <pc:docMk/>
          <pc:sldMk cId="2404955152" sldId="847"/>
        </pc:sldMkLst>
      </pc:sldChg>
      <pc:sldChg chg="modSp mod">
        <pc:chgData name="Qu, Chengyi" userId="9f02c3db-5b00-4063-9ad4-7cdd84fdd2bb" providerId="ADAL" clId="{115CDFC5-B7C2-4FB5-86DD-82BA891E9E9B}" dt="2024-04-18T18:07:37.788" v="35" actId="113"/>
        <pc:sldMkLst>
          <pc:docMk/>
          <pc:sldMk cId="1002862040" sldId="863"/>
        </pc:sldMkLst>
        <pc:spChg chg="mod">
          <ac:chgData name="Qu, Chengyi" userId="9f02c3db-5b00-4063-9ad4-7cdd84fdd2bb" providerId="ADAL" clId="{115CDFC5-B7C2-4FB5-86DD-82BA891E9E9B}" dt="2024-04-18T18:07:37.788" v="35" actId="113"/>
          <ac:spMkLst>
            <pc:docMk/>
            <pc:sldMk cId="1002862040" sldId="863"/>
            <ac:spMk id="2" creationId="{174FD556-D2CE-C640-9CC8-20CD5D36017A}"/>
          </ac:spMkLst>
        </pc:spChg>
      </pc:sldChg>
      <pc:sldChg chg="del">
        <pc:chgData name="Qu, Chengyi" userId="9f02c3db-5b00-4063-9ad4-7cdd84fdd2bb" providerId="ADAL" clId="{115CDFC5-B7C2-4FB5-86DD-82BA891E9E9B}" dt="2024-04-18T18:07:21.275" v="31" actId="47"/>
        <pc:sldMkLst>
          <pc:docMk/>
          <pc:sldMk cId="3303353081" sldId="867"/>
        </pc:sldMkLst>
      </pc:sldChg>
      <pc:sldChg chg="del">
        <pc:chgData name="Qu, Chengyi" userId="9f02c3db-5b00-4063-9ad4-7cdd84fdd2bb" providerId="ADAL" clId="{115CDFC5-B7C2-4FB5-86DD-82BA891E9E9B}" dt="2024-04-18T18:08:51.168" v="36" actId="47"/>
        <pc:sldMkLst>
          <pc:docMk/>
          <pc:sldMk cId="671832160" sldId="891"/>
        </pc:sldMkLst>
      </pc:sldChg>
      <pc:sldChg chg="modSp add mod">
        <pc:chgData name="Qu, Chengyi" userId="9f02c3db-5b00-4063-9ad4-7cdd84fdd2bb" providerId="ADAL" clId="{115CDFC5-B7C2-4FB5-86DD-82BA891E9E9B}" dt="2024-04-18T18:10:25.466" v="59" actId="27636"/>
        <pc:sldMkLst>
          <pc:docMk/>
          <pc:sldMk cId="3191549446" sldId="891"/>
        </pc:sldMkLst>
        <pc:spChg chg="mod">
          <ac:chgData name="Qu, Chengyi" userId="9f02c3db-5b00-4063-9ad4-7cdd84fdd2bb" providerId="ADAL" clId="{115CDFC5-B7C2-4FB5-86DD-82BA891E9E9B}" dt="2024-04-18T18:10:25.466" v="59" actId="27636"/>
          <ac:spMkLst>
            <pc:docMk/>
            <pc:sldMk cId="3191549446" sldId="891"/>
            <ac:spMk id="6" creationId="{00000000-0000-0000-0000-000000000000}"/>
          </ac:spMkLst>
        </pc:spChg>
      </pc:sldChg>
      <pc:sldChg chg="modSp add mod">
        <pc:chgData name="Qu, Chengyi" userId="9f02c3db-5b00-4063-9ad4-7cdd84fdd2bb" providerId="ADAL" clId="{115CDFC5-B7C2-4FB5-86DD-82BA891E9E9B}" dt="2024-04-18T18:10:25.482" v="61" actId="27636"/>
        <pc:sldMkLst>
          <pc:docMk/>
          <pc:sldMk cId="671256825" sldId="892"/>
        </pc:sldMkLst>
        <pc:spChg chg="mod">
          <ac:chgData name="Qu, Chengyi" userId="9f02c3db-5b00-4063-9ad4-7cdd84fdd2bb" providerId="ADAL" clId="{115CDFC5-B7C2-4FB5-86DD-82BA891E9E9B}" dt="2024-04-18T18:10:25.482" v="61" actId="27636"/>
          <ac:spMkLst>
            <pc:docMk/>
            <pc:sldMk cId="671256825" sldId="892"/>
            <ac:spMk id="5" creationId="{5A9B3B2F-ED91-BA4C-8F7F-94AC130F5EE6}"/>
          </ac:spMkLst>
        </pc:spChg>
        <pc:spChg chg="mod">
          <ac:chgData name="Qu, Chengyi" userId="9f02c3db-5b00-4063-9ad4-7cdd84fdd2bb" providerId="ADAL" clId="{115CDFC5-B7C2-4FB5-86DD-82BA891E9E9B}" dt="2024-04-18T18:10:25.473" v="60" actId="27636"/>
          <ac:spMkLst>
            <pc:docMk/>
            <pc:sldMk cId="671256825" sldId="892"/>
            <ac:spMk id="6" creationId="{00000000-0000-0000-0000-000000000000}"/>
          </ac:spMkLst>
        </pc:spChg>
      </pc:sldChg>
      <pc:sldChg chg="del">
        <pc:chgData name="Qu, Chengyi" userId="9f02c3db-5b00-4063-9ad4-7cdd84fdd2bb" providerId="ADAL" clId="{115CDFC5-B7C2-4FB5-86DD-82BA891E9E9B}" dt="2024-04-18T18:08:52.013" v="37" actId="47"/>
        <pc:sldMkLst>
          <pc:docMk/>
          <pc:sldMk cId="1811300708" sldId="892"/>
        </pc:sldMkLst>
      </pc:sldChg>
      <pc:sldChg chg="modSp add del mod">
        <pc:chgData name="Qu, Chengyi" userId="9f02c3db-5b00-4063-9ad4-7cdd84fdd2bb" providerId="ADAL" clId="{115CDFC5-B7C2-4FB5-86DD-82BA891E9E9B}" dt="2024-04-18T18:12:46.771" v="148" actId="47"/>
        <pc:sldMkLst>
          <pc:docMk/>
          <pc:sldMk cId="2815186426" sldId="897"/>
        </pc:sldMkLst>
        <pc:spChg chg="mod">
          <ac:chgData name="Qu, Chengyi" userId="9f02c3db-5b00-4063-9ad4-7cdd84fdd2bb" providerId="ADAL" clId="{115CDFC5-B7C2-4FB5-86DD-82BA891E9E9B}" dt="2024-04-18T18:10:25.495" v="63" actId="27636"/>
          <ac:spMkLst>
            <pc:docMk/>
            <pc:sldMk cId="2815186426" sldId="897"/>
            <ac:spMk id="6" creationId="{00000000-0000-0000-0000-000000000000}"/>
          </ac:spMkLst>
        </pc:spChg>
      </pc:sldChg>
      <pc:sldChg chg="modSp add del mod">
        <pc:chgData name="Qu, Chengyi" userId="9f02c3db-5b00-4063-9ad4-7cdd84fdd2bb" providerId="ADAL" clId="{115CDFC5-B7C2-4FB5-86DD-82BA891E9E9B}" dt="2024-04-18T18:12:47.950" v="149" actId="47"/>
        <pc:sldMkLst>
          <pc:docMk/>
          <pc:sldMk cId="3569851906" sldId="898"/>
        </pc:sldMkLst>
        <pc:spChg chg="mod">
          <ac:chgData name="Qu, Chengyi" userId="9f02c3db-5b00-4063-9ad4-7cdd84fdd2bb" providerId="ADAL" clId="{115CDFC5-B7C2-4FB5-86DD-82BA891E9E9B}" dt="2024-04-18T18:10:25.503" v="64" actId="27636"/>
          <ac:spMkLst>
            <pc:docMk/>
            <pc:sldMk cId="3569851906" sldId="898"/>
            <ac:spMk id="6" creationId="{00000000-0000-0000-0000-000000000000}"/>
          </ac:spMkLst>
        </pc:spChg>
      </pc:sldChg>
      <pc:sldChg chg="modSp add del mod">
        <pc:chgData name="Qu, Chengyi" userId="9f02c3db-5b00-4063-9ad4-7cdd84fdd2bb" providerId="ADAL" clId="{115CDFC5-B7C2-4FB5-86DD-82BA891E9E9B}" dt="2024-04-18T18:12:48.560" v="150" actId="47"/>
        <pc:sldMkLst>
          <pc:docMk/>
          <pc:sldMk cId="2302419998" sldId="899"/>
        </pc:sldMkLst>
        <pc:spChg chg="mod">
          <ac:chgData name="Qu, Chengyi" userId="9f02c3db-5b00-4063-9ad4-7cdd84fdd2bb" providerId="ADAL" clId="{115CDFC5-B7C2-4FB5-86DD-82BA891E9E9B}" dt="2024-04-18T18:10:25.510" v="65" actId="27636"/>
          <ac:spMkLst>
            <pc:docMk/>
            <pc:sldMk cId="2302419998" sldId="899"/>
            <ac:spMk id="6" creationId="{00000000-0000-0000-0000-000000000000}"/>
          </ac:spMkLst>
        </pc:spChg>
      </pc:sldChg>
      <pc:sldChg chg="modSp add mod">
        <pc:chgData name="Qu, Chengyi" userId="9f02c3db-5b00-4063-9ad4-7cdd84fdd2bb" providerId="ADAL" clId="{115CDFC5-B7C2-4FB5-86DD-82BA891E9E9B}" dt="2024-04-18T18:10:25.272" v="42" actId="27636"/>
        <pc:sldMkLst>
          <pc:docMk/>
          <pc:sldMk cId="3706262246" sldId="900"/>
        </pc:sldMkLst>
        <pc:spChg chg="mod">
          <ac:chgData name="Qu, Chengyi" userId="9f02c3db-5b00-4063-9ad4-7cdd84fdd2bb" providerId="ADAL" clId="{115CDFC5-B7C2-4FB5-86DD-82BA891E9E9B}" dt="2024-04-18T18:10:25.270" v="41" actId="27636"/>
          <ac:spMkLst>
            <pc:docMk/>
            <pc:sldMk cId="3706262246" sldId="900"/>
            <ac:spMk id="2" creationId="{61EAAE10-AC41-4204-9F7F-9B66DE6D6F7E}"/>
          </ac:spMkLst>
        </pc:spChg>
        <pc:spChg chg="mod">
          <ac:chgData name="Qu, Chengyi" userId="9f02c3db-5b00-4063-9ad4-7cdd84fdd2bb" providerId="ADAL" clId="{115CDFC5-B7C2-4FB5-86DD-82BA891E9E9B}" dt="2024-04-18T18:10:25.272" v="42" actId="27636"/>
          <ac:spMkLst>
            <pc:docMk/>
            <pc:sldMk cId="3706262246" sldId="900"/>
            <ac:spMk id="3" creationId="{9B939404-9D34-18F4-9D95-C4281E2746EB}"/>
          </ac:spMkLst>
        </pc:spChg>
      </pc:sldChg>
      <pc:sldChg chg="modSp add del">
        <pc:chgData name="Qu, Chengyi" userId="9f02c3db-5b00-4063-9ad4-7cdd84fdd2bb" providerId="ADAL" clId="{115CDFC5-B7C2-4FB5-86DD-82BA891E9E9B}" dt="2024-04-18T18:11:09.123" v="146" actId="47"/>
        <pc:sldMkLst>
          <pc:docMk/>
          <pc:sldMk cId="3354138420" sldId="901"/>
        </pc:sldMkLst>
        <pc:spChg chg="mod">
          <ac:chgData name="Qu, Chengyi" userId="9f02c3db-5b00-4063-9ad4-7cdd84fdd2bb" providerId="ADAL" clId="{115CDFC5-B7C2-4FB5-86DD-82BA891E9E9B}" dt="2024-04-18T18:10:25.041" v="38"/>
          <ac:spMkLst>
            <pc:docMk/>
            <pc:sldMk cId="3354138420" sldId="901"/>
            <ac:spMk id="6147" creationId="{36641A69-D0FF-CC2F-38F4-44B5CD88BC2A}"/>
          </ac:spMkLst>
        </pc:spChg>
      </pc:sldChg>
      <pc:sldChg chg="modSp add del">
        <pc:chgData name="Qu, Chengyi" userId="9f02c3db-5b00-4063-9ad4-7cdd84fdd2bb" providerId="ADAL" clId="{115CDFC5-B7C2-4FB5-86DD-82BA891E9E9B}" dt="2024-04-18T18:11:09.123" v="146" actId="47"/>
        <pc:sldMkLst>
          <pc:docMk/>
          <pc:sldMk cId="3263422621" sldId="902"/>
        </pc:sldMkLst>
        <pc:spChg chg="mod">
          <ac:chgData name="Qu, Chengyi" userId="9f02c3db-5b00-4063-9ad4-7cdd84fdd2bb" providerId="ADAL" clId="{115CDFC5-B7C2-4FB5-86DD-82BA891E9E9B}" dt="2024-04-18T18:10:25.041" v="38"/>
          <ac:spMkLst>
            <pc:docMk/>
            <pc:sldMk cId="3263422621" sldId="902"/>
            <ac:spMk id="8195" creationId="{494A3FD1-D517-D15E-5378-DCD95F6D28AF}"/>
          </ac:spMkLst>
        </pc:spChg>
      </pc:sldChg>
      <pc:sldChg chg="modSp add del">
        <pc:chgData name="Qu, Chengyi" userId="9f02c3db-5b00-4063-9ad4-7cdd84fdd2bb" providerId="ADAL" clId="{115CDFC5-B7C2-4FB5-86DD-82BA891E9E9B}" dt="2024-04-18T18:11:09.123" v="146" actId="47"/>
        <pc:sldMkLst>
          <pc:docMk/>
          <pc:sldMk cId="0" sldId="903"/>
        </pc:sldMkLst>
        <pc:spChg chg="mod">
          <ac:chgData name="Qu, Chengyi" userId="9f02c3db-5b00-4063-9ad4-7cdd84fdd2bb" providerId="ADAL" clId="{115CDFC5-B7C2-4FB5-86DD-82BA891E9E9B}" dt="2024-04-18T18:10:25.041" v="38"/>
          <ac:spMkLst>
            <pc:docMk/>
            <pc:sldMk cId="0" sldId="903"/>
            <ac:spMk id="26627" creationId="{6EFA8FB2-2F73-2317-3DEA-224AB1548C97}"/>
          </ac:spMkLst>
        </pc:spChg>
      </pc:sldChg>
      <pc:sldChg chg="modSp add del mod">
        <pc:chgData name="Qu, Chengyi" userId="9f02c3db-5b00-4063-9ad4-7cdd84fdd2bb" providerId="ADAL" clId="{115CDFC5-B7C2-4FB5-86DD-82BA891E9E9B}" dt="2024-04-18T18:11:09.123" v="146" actId="47"/>
        <pc:sldMkLst>
          <pc:docMk/>
          <pc:sldMk cId="0" sldId="904"/>
        </pc:sldMkLst>
        <pc:spChg chg="mod">
          <ac:chgData name="Qu, Chengyi" userId="9f02c3db-5b00-4063-9ad4-7cdd84fdd2bb" providerId="ADAL" clId="{115CDFC5-B7C2-4FB5-86DD-82BA891E9E9B}" dt="2024-04-18T18:10:25.041" v="38"/>
          <ac:spMkLst>
            <pc:docMk/>
            <pc:sldMk cId="0" sldId="904"/>
            <ac:spMk id="28675" creationId="{3179B477-6728-9E10-653D-01BE9D24634E}"/>
          </ac:spMkLst>
        </pc:spChg>
        <pc:spChg chg="mod">
          <ac:chgData name="Qu, Chengyi" userId="9f02c3db-5b00-4063-9ad4-7cdd84fdd2bb" providerId="ADAL" clId="{115CDFC5-B7C2-4FB5-86DD-82BA891E9E9B}" dt="2024-04-18T18:10:25.385" v="49" actId="27636"/>
          <ac:spMkLst>
            <pc:docMk/>
            <pc:sldMk cId="0" sldId="904"/>
            <ac:spMk id="28677" creationId="{96037A16-6755-1598-A8AF-7770668F75BC}"/>
          </ac:spMkLst>
        </pc:spChg>
      </pc:sldChg>
      <pc:sldChg chg="modSp add del">
        <pc:chgData name="Qu, Chengyi" userId="9f02c3db-5b00-4063-9ad4-7cdd84fdd2bb" providerId="ADAL" clId="{115CDFC5-B7C2-4FB5-86DD-82BA891E9E9B}" dt="2024-04-18T18:11:09.123" v="146" actId="47"/>
        <pc:sldMkLst>
          <pc:docMk/>
          <pc:sldMk cId="0" sldId="905"/>
        </pc:sldMkLst>
        <pc:spChg chg="mod">
          <ac:chgData name="Qu, Chengyi" userId="9f02c3db-5b00-4063-9ad4-7cdd84fdd2bb" providerId="ADAL" clId="{115CDFC5-B7C2-4FB5-86DD-82BA891E9E9B}" dt="2024-04-18T18:10:25.041" v="38"/>
          <ac:spMkLst>
            <pc:docMk/>
            <pc:sldMk cId="0" sldId="905"/>
            <ac:spMk id="30723" creationId="{977B0362-B894-1679-B8D3-1C2E8BFF8A61}"/>
          </ac:spMkLst>
        </pc:spChg>
      </pc:sldChg>
      <pc:sldChg chg="modSp add del">
        <pc:chgData name="Qu, Chengyi" userId="9f02c3db-5b00-4063-9ad4-7cdd84fdd2bb" providerId="ADAL" clId="{115CDFC5-B7C2-4FB5-86DD-82BA891E9E9B}" dt="2024-04-18T18:11:09.123" v="146" actId="47"/>
        <pc:sldMkLst>
          <pc:docMk/>
          <pc:sldMk cId="0" sldId="906"/>
        </pc:sldMkLst>
        <pc:spChg chg="mod">
          <ac:chgData name="Qu, Chengyi" userId="9f02c3db-5b00-4063-9ad4-7cdd84fdd2bb" providerId="ADAL" clId="{115CDFC5-B7C2-4FB5-86DD-82BA891E9E9B}" dt="2024-04-18T18:10:25.041" v="38"/>
          <ac:spMkLst>
            <pc:docMk/>
            <pc:sldMk cId="0" sldId="906"/>
            <ac:spMk id="34819" creationId="{2D6DCEFE-D372-5CAB-0BF1-F24F859982DD}"/>
          </ac:spMkLst>
        </pc:spChg>
      </pc:sldChg>
      <pc:sldChg chg="modSp add del mod">
        <pc:chgData name="Qu, Chengyi" userId="9f02c3db-5b00-4063-9ad4-7cdd84fdd2bb" providerId="ADAL" clId="{115CDFC5-B7C2-4FB5-86DD-82BA891E9E9B}" dt="2024-04-18T18:11:09.123" v="146" actId="47"/>
        <pc:sldMkLst>
          <pc:docMk/>
          <pc:sldMk cId="2833186835" sldId="907"/>
        </pc:sldMkLst>
        <pc:spChg chg="mod">
          <ac:chgData name="Qu, Chengyi" userId="9f02c3db-5b00-4063-9ad4-7cdd84fdd2bb" providerId="ADAL" clId="{115CDFC5-B7C2-4FB5-86DD-82BA891E9E9B}" dt="2024-04-18T18:10:25.321" v="46" actId="27636"/>
          <ac:spMkLst>
            <pc:docMk/>
            <pc:sldMk cId="2833186835" sldId="907"/>
            <ac:spMk id="2" creationId="{61EAAE10-AC41-4204-9F7F-9B66DE6D6F7E}"/>
          </ac:spMkLst>
        </pc:spChg>
        <pc:spChg chg="mod">
          <ac:chgData name="Qu, Chengyi" userId="9f02c3db-5b00-4063-9ad4-7cdd84fdd2bb" providerId="ADAL" clId="{115CDFC5-B7C2-4FB5-86DD-82BA891E9E9B}" dt="2024-04-18T18:10:25.323" v="47" actId="27636"/>
          <ac:spMkLst>
            <pc:docMk/>
            <pc:sldMk cId="2833186835" sldId="907"/>
            <ac:spMk id="3" creationId="{9B939404-9D34-18F4-9D95-C4281E2746EB}"/>
          </ac:spMkLst>
        </pc:spChg>
      </pc:sldChg>
      <pc:sldChg chg="modSp add mod">
        <pc:chgData name="Qu, Chengyi" userId="9f02c3db-5b00-4063-9ad4-7cdd84fdd2bb" providerId="ADAL" clId="{115CDFC5-B7C2-4FB5-86DD-82BA891E9E9B}" dt="2024-04-18T18:10:25.409" v="52" actId="27636"/>
        <pc:sldMkLst>
          <pc:docMk/>
          <pc:sldMk cId="2371849521" sldId="908"/>
        </pc:sldMkLst>
        <pc:spChg chg="mod">
          <ac:chgData name="Qu, Chengyi" userId="9f02c3db-5b00-4063-9ad4-7cdd84fdd2bb" providerId="ADAL" clId="{115CDFC5-B7C2-4FB5-86DD-82BA891E9E9B}" dt="2024-04-18T18:10:25.407" v="51" actId="27636"/>
          <ac:spMkLst>
            <pc:docMk/>
            <pc:sldMk cId="2371849521" sldId="908"/>
            <ac:spMk id="2" creationId="{61EAAE10-AC41-4204-9F7F-9B66DE6D6F7E}"/>
          </ac:spMkLst>
        </pc:spChg>
        <pc:spChg chg="mod">
          <ac:chgData name="Qu, Chengyi" userId="9f02c3db-5b00-4063-9ad4-7cdd84fdd2bb" providerId="ADAL" clId="{115CDFC5-B7C2-4FB5-86DD-82BA891E9E9B}" dt="2024-04-18T18:10:25.409" v="52" actId="27636"/>
          <ac:spMkLst>
            <pc:docMk/>
            <pc:sldMk cId="2371849521" sldId="908"/>
            <ac:spMk id="3" creationId="{9B939404-9D34-18F4-9D95-C4281E2746EB}"/>
          </ac:spMkLst>
        </pc:spChg>
      </pc:sldChg>
      <pc:sldChg chg="modSp add">
        <pc:chgData name="Qu, Chengyi" userId="9f02c3db-5b00-4063-9ad4-7cdd84fdd2bb" providerId="ADAL" clId="{115CDFC5-B7C2-4FB5-86DD-82BA891E9E9B}" dt="2024-04-18T18:10:25.041" v="38"/>
        <pc:sldMkLst>
          <pc:docMk/>
          <pc:sldMk cId="0" sldId="909"/>
        </pc:sldMkLst>
        <pc:spChg chg="mod">
          <ac:chgData name="Qu, Chengyi" userId="9f02c3db-5b00-4063-9ad4-7cdd84fdd2bb" providerId="ADAL" clId="{115CDFC5-B7C2-4FB5-86DD-82BA891E9E9B}" dt="2024-04-18T18:10:25.041" v="38"/>
          <ac:spMkLst>
            <pc:docMk/>
            <pc:sldMk cId="0" sldId="909"/>
            <ac:spMk id="6147" creationId="{36641A69-D0FF-CC2F-38F4-44B5CD88BC2A}"/>
          </ac:spMkLst>
        </pc:spChg>
      </pc:sldChg>
      <pc:sldChg chg="modSp add">
        <pc:chgData name="Qu, Chengyi" userId="9f02c3db-5b00-4063-9ad4-7cdd84fdd2bb" providerId="ADAL" clId="{115CDFC5-B7C2-4FB5-86DD-82BA891E9E9B}" dt="2024-04-18T18:10:25.041" v="38"/>
        <pc:sldMkLst>
          <pc:docMk/>
          <pc:sldMk cId="0" sldId="910"/>
        </pc:sldMkLst>
        <pc:spChg chg="mod">
          <ac:chgData name="Qu, Chengyi" userId="9f02c3db-5b00-4063-9ad4-7cdd84fdd2bb" providerId="ADAL" clId="{115CDFC5-B7C2-4FB5-86DD-82BA891E9E9B}" dt="2024-04-18T18:10:25.041" v="38"/>
          <ac:spMkLst>
            <pc:docMk/>
            <pc:sldMk cId="0" sldId="910"/>
            <ac:spMk id="8195" creationId="{494A3FD1-D517-D15E-5378-DCD95F6D28AF}"/>
          </ac:spMkLst>
        </pc:spChg>
      </pc:sldChg>
      <pc:sldChg chg="modSp add mod">
        <pc:chgData name="Qu, Chengyi" userId="9f02c3db-5b00-4063-9ad4-7cdd84fdd2bb" providerId="ADAL" clId="{115CDFC5-B7C2-4FB5-86DD-82BA891E9E9B}" dt="2024-04-18T18:10:25.428" v="54" actId="27636"/>
        <pc:sldMkLst>
          <pc:docMk/>
          <pc:sldMk cId="2037368031" sldId="911"/>
        </pc:sldMkLst>
        <pc:spChg chg="mod">
          <ac:chgData name="Qu, Chengyi" userId="9f02c3db-5b00-4063-9ad4-7cdd84fdd2bb" providerId="ADAL" clId="{115CDFC5-B7C2-4FB5-86DD-82BA891E9E9B}" dt="2024-04-18T18:10:25.041" v="38"/>
          <ac:spMkLst>
            <pc:docMk/>
            <pc:sldMk cId="2037368031" sldId="911"/>
            <ac:spMk id="8195" creationId="{494A3FD1-D517-D15E-5378-DCD95F6D28AF}"/>
          </ac:spMkLst>
        </pc:spChg>
        <pc:spChg chg="mod">
          <ac:chgData name="Qu, Chengyi" userId="9f02c3db-5b00-4063-9ad4-7cdd84fdd2bb" providerId="ADAL" clId="{115CDFC5-B7C2-4FB5-86DD-82BA891E9E9B}" dt="2024-04-18T18:10:25.428" v="54" actId="27636"/>
          <ac:spMkLst>
            <pc:docMk/>
            <pc:sldMk cId="2037368031" sldId="911"/>
            <ac:spMk id="8197" creationId="{8D8F954F-D083-76EF-3664-87699C55FAF5}"/>
          </ac:spMkLst>
        </pc:spChg>
      </pc:sldChg>
      <pc:sldChg chg="modSp add">
        <pc:chgData name="Qu, Chengyi" userId="9f02c3db-5b00-4063-9ad4-7cdd84fdd2bb" providerId="ADAL" clId="{115CDFC5-B7C2-4FB5-86DD-82BA891E9E9B}" dt="2024-04-18T18:10:25.041" v="38"/>
        <pc:sldMkLst>
          <pc:docMk/>
          <pc:sldMk cId="871830457" sldId="912"/>
        </pc:sldMkLst>
        <pc:spChg chg="mod">
          <ac:chgData name="Qu, Chengyi" userId="9f02c3db-5b00-4063-9ad4-7cdd84fdd2bb" providerId="ADAL" clId="{115CDFC5-B7C2-4FB5-86DD-82BA891E9E9B}" dt="2024-04-18T18:10:25.041" v="38"/>
          <ac:spMkLst>
            <pc:docMk/>
            <pc:sldMk cId="871830457" sldId="912"/>
            <ac:spMk id="8195" creationId="{494A3FD1-D517-D15E-5378-DCD95F6D28AF}"/>
          </ac:spMkLst>
        </pc:spChg>
      </pc:sldChg>
      <pc:sldChg chg="modSp add">
        <pc:chgData name="Qu, Chengyi" userId="9f02c3db-5b00-4063-9ad4-7cdd84fdd2bb" providerId="ADAL" clId="{115CDFC5-B7C2-4FB5-86DD-82BA891E9E9B}" dt="2024-04-18T18:10:25.041" v="38"/>
        <pc:sldMkLst>
          <pc:docMk/>
          <pc:sldMk cId="1731954912" sldId="913"/>
        </pc:sldMkLst>
        <pc:spChg chg="mod">
          <ac:chgData name="Qu, Chengyi" userId="9f02c3db-5b00-4063-9ad4-7cdd84fdd2bb" providerId="ADAL" clId="{115CDFC5-B7C2-4FB5-86DD-82BA891E9E9B}" dt="2024-04-18T18:10:25.041" v="38"/>
          <ac:spMkLst>
            <pc:docMk/>
            <pc:sldMk cId="1731954912" sldId="913"/>
            <ac:spMk id="8195" creationId="{494A3FD1-D517-D15E-5378-DCD95F6D28AF}"/>
          </ac:spMkLst>
        </pc:spChg>
      </pc:sldChg>
      <pc:sldChg chg="modSp add">
        <pc:chgData name="Qu, Chengyi" userId="9f02c3db-5b00-4063-9ad4-7cdd84fdd2bb" providerId="ADAL" clId="{115CDFC5-B7C2-4FB5-86DD-82BA891E9E9B}" dt="2024-04-18T18:10:25.041" v="38"/>
        <pc:sldMkLst>
          <pc:docMk/>
          <pc:sldMk cId="1328704707" sldId="914"/>
        </pc:sldMkLst>
        <pc:spChg chg="mod">
          <ac:chgData name="Qu, Chengyi" userId="9f02c3db-5b00-4063-9ad4-7cdd84fdd2bb" providerId="ADAL" clId="{115CDFC5-B7C2-4FB5-86DD-82BA891E9E9B}" dt="2024-04-18T18:10:25.041" v="38"/>
          <ac:spMkLst>
            <pc:docMk/>
            <pc:sldMk cId="1328704707" sldId="914"/>
            <ac:spMk id="8195" creationId="{494A3FD1-D517-D15E-5378-DCD95F6D28AF}"/>
          </ac:spMkLst>
        </pc:spChg>
      </pc:sldChg>
      <pc:sldChg chg="modSp add mod">
        <pc:chgData name="Qu, Chengyi" userId="9f02c3db-5b00-4063-9ad4-7cdd84fdd2bb" providerId="ADAL" clId="{115CDFC5-B7C2-4FB5-86DD-82BA891E9E9B}" dt="2024-04-18T18:10:25.447" v="55" actId="27636"/>
        <pc:sldMkLst>
          <pc:docMk/>
          <pc:sldMk cId="0" sldId="915"/>
        </pc:sldMkLst>
        <pc:spChg chg="mod">
          <ac:chgData name="Qu, Chengyi" userId="9f02c3db-5b00-4063-9ad4-7cdd84fdd2bb" providerId="ADAL" clId="{115CDFC5-B7C2-4FB5-86DD-82BA891E9E9B}" dt="2024-04-18T18:10:25.041" v="38"/>
          <ac:spMkLst>
            <pc:docMk/>
            <pc:sldMk cId="0" sldId="915"/>
            <ac:spMk id="36867" creationId="{2E4AD6A4-3A63-5D8A-A0F6-CA7616A6CBAD}"/>
          </ac:spMkLst>
        </pc:spChg>
        <pc:spChg chg="mod">
          <ac:chgData name="Qu, Chengyi" userId="9f02c3db-5b00-4063-9ad4-7cdd84fdd2bb" providerId="ADAL" clId="{115CDFC5-B7C2-4FB5-86DD-82BA891E9E9B}" dt="2024-04-18T18:10:25.447" v="55" actId="27636"/>
          <ac:spMkLst>
            <pc:docMk/>
            <pc:sldMk cId="0" sldId="915"/>
            <ac:spMk id="36869" creationId="{4236387D-116B-6273-8ED0-44E0A74BEA96}"/>
          </ac:spMkLst>
        </pc:spChg>
      </pc:sldChg>
      <pc:sldChg chg="modSp add mod">
        <pc:chgData name="Qu, Chengyi" userId="9f02c3db-5b00-4063-9ad4-7cdd84fdd2bb" providerId="ADAL" clId="{115CDFC5-B7C2-4FB5-86DD-82BA891E9E9B}" dt="2024-04-18T18:10:25.453" v="57" actId="27636"/>
        <pc:sldMkLst>
          <pc:docMk/>
          <pc:sldMk cId="1578691000" sldId="916"/>
        </pc:sldMkLst>
        <pc:spChg chg="mod">
          <ac:chgData name="Qu, Chengyi" userId="9f02c3db-5b00-4063-9ad4-7cdd84fdd2bb" providerId="ADAL" clId="{115CDFC5-B7C2-4FB5-86DD-82BA891E9E9B}" dt="2024-04-18T18:10:25.451" v="56" actId="27636"/>
          <ac:spMkLst>
            <pc:docMk/>
            <pc:sldMk cId="1578691000" sldId="916"/>
            <ac:spMk id="2" creationId="{61EAAE10-AC41-4204-9F7F-9B66DE6D6F7E}"/>
          </ac:spMkLst>
        </pc:spChg>
        <pc:spChg chg="mod">
          <ac:chgData name="Qu, Chengyi" userId="9f02c3db-5b00-4063-9ad4-7cdd84fdd2bb" providerId="ADAL" clId="{115CDFC5-B7C2-4FB5-86DD-82BA891E9E9B}" dt="2024-04-18T18:10:25.453" v="57" actId="27636"/>
          <ac:spMkLst>
            <pc:docMk/>
            <pc:sldMk cId="1578691000" sldId="916"/>
            <ac:spMk id="3" creationId="{9B939404-9D34-18F4-9D95-C4281E2746EB}"/>
          </ac:spMkLst>
        </pc:spChg>
      </pc:sldChg>
      <pc:sldChg chg="modSp add mod">
        <pc:chgData name="Qu, Chengyi" userId="9f02c3db-5b00-4063-9ad4-7cdd84fdd2bb" providerId="ADAL" clId="{115CDFC5-B7C2-4FB5-86DD-82BA891E9E9B}" dt="2024-04-18T18:10:25.525" v="67" actId="27636"/>
        <pc:sldMkLst>
          <pc:docMk/>
          <pc:sldMk cId="769106097" sldId="917"/>
        </pc:sldMkLst>
        <pc:spChg chg="mod">
          <ac:chgData name="Qu, Chengyi" userId="9f02c3db-5b00-4063-9ad4-7cdd84fdd2bb" providerId="ADAL" clId="{115CDFC5-B7C2-4FB5-86DD-82BA891E9E9B}" dt="2024-04-18T18:10:25.525" v="67" actId="27636"/>
          <ac:spMkLst>
            <pc:docMk/>
            <pc:sldMk cId="769106097" sldId="917"/>
            <ac:spMk id="6" creationId="{00000000-0000-0000-0000-000000000000}"/>
          </ac:spMkLst>
        </pc:spChg>
      </pc:sldChg>
      <pc:sldChg chg="modSp add mod">
        <pc:chgData name="Qu, Chengyi" userId="9f02c3db-5b00-4063-9ad4-7cdd84fdd2bb" providerId="ADAL" clId="{115CDFC5-B7C2-4FB5-86DD-82BA891E9E9B}" dt="2024-04-18T18:10:25.529" v="68" actId="27636"/>
        <pc:sldMkLst>
          <pc:docMk/>
          <pc:sldMk cId="2477756082" sldId="918"/>
        </pc:sldMkLst>
        <pc:spChg chg="mod">
          <ac:chgData name="Qu, Chengyi" userId="9f02c3db-5b00-4063-9ad4-7cdd84fdd2bb" providerId="ADAL" clId="{115CDFC5-B7C2-4FB5-86DD-82BA891E9E9B}" dt="2024-04-18T18:10:25.529" v="68" actId="27636"/>
          <ac:spMkLst>
            <pc:docMk/>
            <pc:sldMk cId="2477756082" sldId="918"/>
            <ac:spMk id="6" creationId="{00000000-0000-0000-0000-000000000000}"/>
          </ac:spMkLst>
        </pc:spChg>
      </pc:sldChg>
      <pc:sldChg chg="modSp add mod">
        <pc:chgData name="Qu, Chengyi" userId="9f02c3db-5b00-4063-9ad4-7cdd84fdd2bb" providerId="ADAL" clId="{115CDFC5-B7C2-4FB5-86DD-82BA891E9E9B}" dt="2024-04-18T18:10:25.540" v="69" actId="27636"/>
        <pc:sldMkLst>
          <pc:docMk/>
          <pc:sldMk cId="3618323273" sldId="919"/>
        </pc:sldMkLst>
        <pc:spChg chg="mod">
          <ac:chgData name="Qu, Chengyi" userId="9f02c3db-5b00-4063-9ad4-7cdd84fdd2bb" providerId="ADAL" clId="{115CDFC5-B7C2-4FB5-86DD-82BA891E9E9B}" dt="2024-04-18T18:10:25.540" v="69" actId="27636"/>
          <ac:spMkLst>
            <pc:docMk/>
            <pc:sldMk cId="3618323273" sldId="919"/>
            <ac:spMk id="6" creationId="{00000000-0000-0000-0000-000000000000}"/>
          </ac:spMkLst>
        </pc:spChg>
      </pc:sldChg>
      <pc:sldChg chg="modSp add mod">
        <pc:chgData name="Qu, Chengyi" userId="9f02c3db-5b00-4063-9ad4-7cdd84fdd2bb" providerId="ADAL" clId="{115CDFC5-B7C2-4FB5-86DD-82BA891E9E9B}" dt="2024-04-18T18:10:25.547" v="70" actId="27636"/>
        <pc:sldMkLst>
          <pc:docMk/>
          <pc:sldMk cId="12783602" sldId="920"/>
        </pc:sldMkLst>
        <pc:spChg chg="mod">
          <ac:chgData name="Qu, Chengyi" userId="9f02c3db-5b00-4063-9ad4-7cdd84fdd2bb" providerId="ADAL" clId="{115CDFC5-B7C2-4FB5-86DD-82BA891E9E9B}" dt="2024-04-18T18:10:25.547" v="70" actId="27636"/>
          <ac:spMkLst>
            <pc:docMk/>
            <pc:sldMk cId="12783602" sldId="920"/>
            <ac:spMk id="6" creationId="{00000000-0000-0000-0000-000000000000}"/>
          </ac:spMkLst>
        </pc:spChg>
      </pc:sldChg>
      <pc:sldChg chg="modSp add mod">
        <pc:chgData name="Qu, Chengyi" userId="9f02c3db-5b00-4063-9ad4-7cdd84fdd2bb" providerId="ADAL" clId="{115CDFC5-B7C2-4FB5-86DD-82BA891E9E9B}" dt="2024-04-18T18:10:25.555" v="71" actId="27636"/>
        <pc:sldMkLst>
          <pc:docMk/>
          <pc:sldMk cId="2059605015" sldId="921"/>
        </pc:sldMkLst>
        <pc:spChg chg="mod">
          <ac:chgData name="Qu, Chengyi" userId="9f02c3db-5b00-4063-9ad4-7cdd84fdd2bb" providerId="ADAL" clId="{115CDFC5-B7C2-4FB5-86DD-82BA891E9E9B}" dt="2024-04-18T18:10:25.555" v="71" actId="27636"/>
          <ac:spMkLst>
            <pc:docMk/>
            <pc:sldMk cId="2059605015" sldId="921"/>
            <ac:spMk id="6" creationId="{00000000-0000-0000-0000-000000000000}"/>
          </ac:spMkLst>
        </pc:spChg>
      </pc:sldChg>
      <pc:sldChg chg="modSp add del mod">
        <pc:chgData name="Qu, Chengyi" userId="9f02c3db-5b00-4063-9ad4-7cdd84fdd2bb" providerId="ADAL" clId="{115CDFC5-B7C2-4FB5-86DD-82BA891E9E9B}" dt="2024-04-18T18:13:29.604" v="152" actId="47"/>
        <pc:sldMkLst>
          <pc:docMk/>
          <pc:sldMk cId="1904451371" sldId="922"/>
        </pc:sldMkLst>
        <pc:spChg chg="mod">
          <ac:chgData name="Qu, Chengyi" userId="9f02c3db-5b00-4063-9ad4-7cdd84fdd2bb" providerId="ADAL" clId="{115CDFC5-B7C2-4FB5-86DD-82BA891E9E9B}" dt="2024-04-18T18:10:25.724" v="93" actId="27636"/>
          <ac:spMkLst>
            <pc:docMk/>
            <pc:sldMk cId="1904451371" sldId="922"/>
            <ac:spMk id="4" creationId="{281BD8F7-91AB-A648-A005-24B7425AC313}"/>
          </ac:spMkLst>
        </pc:spChg>
        <pc:spChg chg="mod">
          <ac:chgData name="Qu, Chengyi" userId="9f02c3db-5b00-4063-9ad4-7cdd84fdd2bb" providerId="ADAL" clId="{115CDFC5-B7C2-4FB5-86DD-82BA891E9E9B}" dt="2024-04-18T18:10:25.709" v="92" actId="27636"/>
          <ac:spMkLst>
            <pc:docMk/>
            <pc:sldMk cId="1904451371" sldId="922"/>
            <ac:spMk id="6" creationId="{00000000-0000-0000-0000-000000000000}"/>
          </ac:spMkLst>
        </pc:spChg>
      </pc:sldChg>
      <pc:sldChg chg="modSp add del mod">
        <pc:chgData name="Qu, Chengyi" userId="9f02c3db-5b00-4063-9ad4-7cdd84fdd2bb" providerId="ADAL" clId="{115CDFC5-B7C2-4FB5-86DD-82BA891E9E9B}" dt="2024-04-18T18:13:30.183" v="153" actId="47"/>
        <pc:sldMkLst>
          <pc:docMk/>
          <pc:sldMk cId="26184382" sldId="923"/>
        </pc:sldMkLst>
        <pc:spChg chg="mod">
          <ac:chgData name="Qu, Chengyi" userId="9f02c3db-5b00-4063-9ad4-7cdd84fdd2bb" providerId="ADAL" clId="{115CDFC5-B7C2-4FB5-86DD-82BA891E9E9B}" dt="2024-04-18T18:10:25.730" v="94" actId="27636"/>
          <ac:spMkLst>
            <pc:docMk/>
            <pc:sldMk cId="26184382" sldId="923"/>
            <ac:spMk id="6" creationId="{00000000-0000-0000-0000-000000000000}"/>
          </ac:spMkLst>
        </pc:spChg>
      </pc:sldChg>
      <pc:sldChg chg="modSp add mod">
        <pc:chgData name="Qu, Chengyi" userId="9f02c3db-5b00-4063-9ad4-7cdd84fdd2bb" providerId="ADAL" clId="{115CDFC5-B7C2-4FB5-86DD-82BA891E9E9B}" dt="2024-04-18T18:10:25.561" v="73" actId="27636"/>
        <pc:sldMkLst>
          <pc:docMk/>
          <pc:sldMk cId="1093821145" sldId="924"/>
        </pc:sldMkLst>
        <pc:spChg chg="mod">
          <ac:chgData name="Qu, Chengyi" userId="9f02c3db-5b00-4063-9ad4-7cdd84fdd2bb" providerId="ADAL" clId="{115CDFC5-B7C2-4FB5-86DD-82BA891E9E9B}" dt="2024-04-18T18:10:25.559" v="72" actId="27636"/>
          <ac:spMkLst>
            <pc:docMk/>
            <pc:sldMk cId="1093821145" sldId="924"/>
            <ac:spMk id="2" creationId="{61EAAE10-AC41-4204-9F7F-9B66DE6D6F7E}"/>
          </ac:spMkLst>
        </pc:spChg>
        <pc:spChg chg="mod">
          <ac:chgData name="Qu, Chengyi" userId="9f02c3db-5b00-4063-9ad4-7cdd84fdd2bb" providerId="ADAL" clId="{115CDFC5-B7C2-4FB5-86DD-82BA891E9E9B}" dt="2024-04-18T18:10:25.561" v="73" actId="27636"/>
          <ac:spMkLst>
            <pc:docMk/>
            <pc:sldMk cId="1093821145" sldId="924"/>
            <ac:spMk id="3" creationId="{9B939404-9D34-18F4-9D95-C4281E2746EB}"/>
          </ac:spMkLst>
        </pc:spChg>
      </pc:sldChg>
      <pc:sldChg chg="modSp add mod">
        <pc:chgData name="Qu, Chengyi" userId="9f02c3db-5b00-4063-9ad4-7cdd84fdd2bb" providerId="ADAL" clId="{115CDFC5-B7C2-4FB5-86DD-82BA891E9E9B}" dt="2024-04-18T18:10:25.568" v="74" actId="27636"/>
        <pc:sldMkLst>
          <pc:docMk/>
          <pc:sldMk cId="890986478" sldId="925"/>
        </pc:sldMkLst>
        <pc:spChg chg="mod">
          <ac:chgData name="Qu, Chengyi" userId="9f02c3db-5b00-4063-9ad4-7cdd84fdd2bb" providerId="ADAL" clId="{115CDFC5-B7C2-4FB5-86DD-82BA891E9E9B}" dt="2024-04-18T18:10:25.568" v="74" actId="27636"/>
          <ac:spMkLst>
            <pc:docMk/>
            <pc:sldMk cId="890986478" sldId="925"/>
            <ac:spMk id="6" creationId="{00000000-0000-0000-0000-000000000000}"/>
          </ac:spMkLst>
        </pc:spChg>
      </pc:sldChg>
      <pc:sldChg chg="modSp add mod">
        <pc:chgData name="Qu, Chengyi" userId="9f02c3db-5b00-4063-9ad4-7cdd84fdd2bb" providerId="ADAL" clId="{115CDFC5-B7C2-4FB5-86DD-82BA891E9E9B}" dt="2024-04-18T18:10:25.584" v="76" actId="27636"/>
        <pc:sldMkLst>
          <pc:docMk/>
          <pc:sldMk cId="3684829937" sldId="926"/>
        </pc:sldMkLst>
        <pc:spChg chg="mod">
          <ac:chgData name="Qu, Chengyi" userId="9f02c3db-5b00-4063-9ad4-7cdd84fdd2bb" providerId="ADAL" clId="{115CDFC5-B7C2-4FB5-86DD-82BA891E9E9B}" dt="2024-04-18T18:10:25.584" v="76" actId="27636"/>
          <ac:spMkLst>
            <pc:docMk/>
            <pc:sldMk cId="3684829937" sldId="926"/>
            <ac:spMk id="4" creationId="{281BD8F7-91AB-A648-A005-24B7425AC313}"/>
          </ac:spMkLst>
        </pc:spChg>
        <pc:spChg chg="mod">
          <ac:chgData name="Qu, Chengyi" userId="9f02c3db-5b00-4063-9ad4-7cdd84fdd2bb" providerId="ADAL" clId="{115CDFC5-B7C2-4FB5-86DD-82BA891E9E9B}" dt="2024-04-18T18:10:25.577" v="75" actId="27636"/>
          <ac:spMkLst>
            <pc:docMk/>
            <pc:sldMk cId="3684829937" sldId="926"/>
            <ac:spMk id="6" creationId="{00000000-0000-0000-0000-000000000000}"/>
          </ac:spMkLst>
        </pc:spChg>
      </pc:sldChg>
      <pc:sldChg chg="modSp add mod">
        <pc:chgData name="Qu, Chengyi" userId="9f02c3db-5b00-4063-9ad4-7cdd84fdd2bb" providerId="ADAL" clId="{115CDFC5-B7C2-4FB5-86DD-82BA891E9E9B}" dt="2024-04-18T18:10:25.598" v="78" actId="27636"/>
        <pc:sldMkLst>
          <pc:docMk/>
          <pc:sldMk cId="2075689439" sldId="927"/>
        </pc:sldMkLst>
        <pc:spChg chg="mod">
          <ac:chgData name="Qu, Chengyi" userId="9f02c3db-5b00-4063-9ad4-7cdd84fdd2bb" providerId="ADAL" clId="{115CDFC5-B7C2-4FB5-86DD-82BA891E9E9B}" dt="2024-04-18T18:10:25.598" v="78" actId="27636"/>
          <ac:spMkLst>
            <pc:docMk/>
            <pc:sldMk cId="2075689439" sldId="927"/>
            <ac:spMk id="4" creationId="{281BD8F7-91AB-A648-A005-24B7425AC313}"/>
          </ac:spMkLst>
        </pc:spChg>
        <pc:spChg chg="mod">
          <ac:chgData name="Qu, Chengyi" userId="9f02c3db-5b00-4063-9ad4-7cdd84fdd2bb" providerId="ADAL" clId="{115CDFC5-B7C2-4FB5-86DD-82BA891E9E9B}" dt="2024-04-18T18:10:25.591" v="77" actId="27636"/>
          <ac:spMkLst>
            <pc:docMk/>
            <pc:sldMk cId="2075689439" sldId="927"/>
            <ac:spMk id="6" creationId="{00000000-0000-0000-0000-000000000000}"/>
          </ac:spMkLst>
        </pc:spChg>
      </pc:sldChg>
      <pc:sldChg chg="modSp add mod">
        <pc:chgData name="Qu, Chengyi" userId="9f02c3db-5b00-4063-9ad4-7cdd84fdd2bb" providerId="ADAL" clId="{115CDFC5-B7C2-4FB5-86DD-82BA891E9E9B}" dt="2024-04-18T18:10:25.606" v="79" actId="27636"/>
        <pc:sldMkLst>
          <pc:docMk/>
          <pc:sldMk cId="4268496437" sldId="928"/>
        </pc:sldMkLst>
        <pc:spChg chg="mod">
          <ac:chgData name="Qu, Chengyi" userId="9f02c3db-5b00-4063-9ad4-7cdd84fdd2bb" providerId="ADAL" clId="{115CDFC5-B7C2-4FB5-86DD-82BA891E9E9B}" dt="2024-04-18T18:10:25.606" v="79" actId="27636"/>
          <ac:spMkLst>
            <pc:docMk/>
            <pc:sldMk cId="4268496437" sldId="928"/>
            <ac:spMk id="6" creationId="{00000000-0000-0000-0000-000000000000}"/>
          </ac:spMkLst>
        </pc:spChg>
      </pc:sldChg>
      <pc:sldChg chg="modSp add mod">
        <pc:chgData name="Qu, Chengyi" userId="9f02c3db-5b00-4063-9ad4-7cdd84fdd2bb" providerId="ADAL" clId="{115CDFC5-B7C2-4FB5-86DD-82BA891E9E9B}" dt="2024-04-18T18:10:25.624" v="81" actId="27636"/>
        <pc:sldMkLst>
          <pc:docMk/>
          <pc:sldMk cId="3018567498" sldId="929"/>
        </pc:sldMkLst>
        <pc:spChg chg="mod">
          <ac:chgData name="Qu, Chengyi" userId="9f02c3db-5b00-4063-9ad4-7cdd84fdd2bb" providerId="ADAL" clId="{115CDFC5-B7C2-4FB5-86DD-82BA891E9E9B}" dt="2024-04-18T18:10:25.624" v="81" actId="27636"/>
          <ac:spMkLst>
            <pc:docMk/>
            <pc:sldMk cId="3018567498" sldId="929"/>
            <ac:spMk id="4" creationId="{281BD8F7-91AB-A648-A005-24B7425AC313}"/>
          </ac:spMkLst>
        </pc:spChg>
        <pc:spChg chg="mod">
          <ac:chgData name="Qu, Chengyi" userId="9f02c3db-5b00-4063-9ad4-7cdd84fdd2bb" providerId="ADAL" clId="{115CDFC5-B7C2-4FB5-86DD-82BA891E9E9B}" dt="2024-04-18T18:10:25.612" v="80" actId="27636"/>
          <ac:spMkLst>
            <pc:docMk/>
            <pc:sldMk cId="3018567498" sldId="929"/>
            <ac:spMk id="6" creationId="{00000000-0000-0000-0000-000000000000}"/>
          </ac:spMkLst>
        </pc:spChg>
      </pc:sldChg>
      <pc:sldChg chg="modSp add mod">
        <pc:chgData name="Qu, Chengyi" userId="9f02c3db-5b00-4063-9ad4-7cdd84fdd2bb" providerId="ADAL" clId="{115CDFC5-B7C2-4FB5-86DD-82BA891E9E9B}" dt="2024-04-18T18:10:25.630" v="82" actId="27636"/>
        <pc:sldMkLst>
          <pc:docMk/>
          <pc:sldMk cId="266482545" sldId="930"/>
        </pc:sldMkLst>
        <pc:spChg chg="mod">
          <ac:chgData name="Qu, Chengyi" userId="9f02c3db-5b00-4063-9ad4-7cdd84fdd2bb" providerId="ADAL" clId="{115CDFC5-B7C2-4FB5-86DD-82BA891E9E9B}" dt="2024-04-18T18:10:25.630" v="82" actId="27636"/>
          <ac:spMkLst>
            <pc:docMk/>
            <pc:sldMk cId="266482545" sldId="930"/>
            <ac:spMk id="6" creationId="{00000000-0000-0000-0000-000000000000}"/>
          </ac:spMkLst>
        </pc:spChg>
      </pc:sldChg>
      <pc:sldChg chg="modSp add mod">
        <pc:chgData name="Qu, Chengyi" userId="9f02c3db-5b00-4063-9ad4-7cdd84fdd2bb" providerId="ADAL" clId="{115CDFC5-B7C2-4FB5-86DD-82BA891E9E9B}" dt="2024-04-18T18:10:25.635" v="83" actId="27636"/>
        <pc:sldMkLst>
          <pc:docMk/>
          <pc:sldMk cId="1040898128" sldId="931"/>
        </pc:sldMkLst>
        <pc:spChg chg="mod">
          <ac:chgData name="Qu, Chengyi" userId="9f02c3db-5b00-4063-9ad4-7cdd84fdd2bb" providerId="ADAL" clId="{115CDFC5-B7C2-4FB5-86DD-82BA891E9E9B}" dt="2024-04-18T18:10:25.635" v="83" actId="27636"/>
          <ac:spMkLst>
            <pc:docMk/>
            <pc:sldMk cId="1040898128" sldId="931"/>
            <ac:spMk id="6" creationId="{00000000-0000-0000-0000-000000000000}"/>
          </ac:spMkLst>
        </pc:spChg>
      </pc:sldChg>
      <pc:sldChg chg="modSp add mod">
        <pc:chgData name="Qu, Chengyi" userId="9f02c3db-5b00-4063-9ad4-7cdd84fdd2bb" providerId="ADAL" clId="{115CDFC5-B7C2-4FB5-86DD-82BA891E9E9B}" dt="2024-04-18T18:10:25.667" v="85" actId="27636"/>
        <pc:sldMkLst>
          <pc:docMk/>
          <pc:sldMk cId="129991062" sldId="932"/>
        </pc:sldMkLst>
        <pc:spChg chg="mod">
          <ac:chgData name="Qu, Chengyi" userId="9f02c3db-5b00-4063-9ad4-7cdd84fdd2bb" providerId="ADAL" clId="{115CDFC5-B7C2-4FB5-86DD-82BA891E9E9B}" dt="2024-04-18T18:10:25.667" v="85" actId="27636"/>
          <ac:spMkLst>
            <pc:docMk/>
            <pc:sldMk cId="129991062" sldId="932"/>
            <ac:spMk id="4" creationId="{281BD8F7-91AB-A648-A005-24B7425AC313}"/>
          </ac:spMkLst>
        </pc:spChg>
        <pc:spChg chg="mod">
          <ac:chgData name="Qu, Chengyi" userId="9f02c3db-5b00-4063-9ad4-7cdd84fdd2bb" providerId="ADAL" clId="{115CDFC5-B7C2-4FB5-86DD-82BA891E9E9B}" dt="2024-04-18T18:10:25.653" v="84" actId="27636"/>
          <ac:spMkLst>
            <pc:docMk/>
            <pc:sldMk cId="129991062" sldId="932"/>
            <ac:spMk id="6" creationId="{00000000-0000-0000-0000-000000000000}"/>
          </ac:spMkLst>
        </pc:spChg>
      </pc:sldChg>
      <pc:sldChg chg="modSp add mod">
        <pc:chgData name="Qu, Chengyi" userId="9f02c3db-5b00-4063-9ad4-7cdd84fdd2bb" providerId="ADAL" clId="{115CDFC5-B7C2-4FB5-86DD-82BA891E9E9B}" dt="2024-04-18T18:10:25.672" v="86" actId="27636"/>
        <pc:sldMkLst>
          <pc:docMk/>
          <pc:sldMk cId="2980591396" sldId="933"/>
        </pc:sldMkLst>
        <pc:spChg chg="mod">
          <ac:chgData name="Qu, Chengyi" userId="9f02c3db-5b00-4063-9ad4-7cdd84fdd2bb" providerId="ADAL" clId="{115CDFC5-B7C2-4FB5-86DD-82BA891E9E9B}" dt="2024-04-18T18:10:25.672" v="86" actId="27636"/>
          <ac:spMkLst>
            <pc:docMk/>
            <pc:sldMk cId="2980591396" sldId="933"/>
            <ac:spMk id="6" creationId="{00000000-0000-0000-0000-000000000000}"/>
          </ac:spMkLst>
        </pc:spChg>
      </pc:sldChg>
      <pc:sldChg chg="modSp add mod">
        <pc:chgData name="Qu, Chengyi" userId="9f02c3db-5b00-4063-9ad4-7cdd84fdd2bb" providerId="ADAL" clId="{115CDFC5-B7C2-4FB5-86DD-82BA891E9E9B}" dt="2024-04-18T18:10:25.677" v="87" actId="27636"/>
        <pc:sldMkLst>
          <pc:docMk/>
          <pc:sldMk cId="812048080" sldId="934"/>
        </pc:sldMkLst>
        <pc:spChg chg="mod">
          <ac:chgData name="Qu, Chengyi" userId="9f02c3db-5b00-4063-9ad4-7cdd84fdd2bb" providerId="ADAL" clId="{115CDFC5-B7C2-4FB5-86DD-82BA891E9E9B}" dt="2024-04-18T18:10:25.677" v="87" actId="27636"/>
          <ac:spMkLst>
            <pc:docMk/>
            <pc:sldMk cId="812048080" sldId="934"/>
            <ac:spMk id="6" creationId="{00000000-0000-0000-0000-000000000000}"/>
          </ac:spMkLst>
        </pc:spChg>
      </pc:sldChg>
      <pc:sldChg chg="modSp add mod">
        <pc:chgData name="Qu, Chengyi" userId="9f02c3db-5b00-4063-9ad4-7cdd84fdd2bb" providerId="ADAL" clId="{115CDFC5-B7C2-4FB5-86DD-82BA891E9E9B}" dt="2024-04-18T18:10:25.687" v="88" actId="27636"/>
        <pc:sldMkLst>
          <pc:docMk/>
          <pc:sldMk cId="200517172" sldId="935"/>
        </pc:sldMkLst>
        <pc:spChg chg="mod">
          <ac:chgData name="Qu, Chengyi" userId="9f02c3db-5b00-4063-9ad4-7cdd84fdd2bb" providerId="ADAL" clId="{115CDFC5-B7C2-4FB5-86DD-82BA891E9E9B}" dt="2024-04-18T18:10:25.687" v="88" actId="27636"/>
          <ac:spMkLst>
            <pc:docMk/>
            <pc:sldMk cId="200517172" sldId="935"/>
            <ac:spMk id="6" creationId="{00000000-0000-0000-0000-000000000000}"/>
          </ac:spMkLst>
        </pc:spChg>
      </pc:sldChg>
      <pc:sldChg chg="modSp add mod">
        <pc:chgData name="Qu, Chengyi" userId="9f02c3db-5b00-4063-9ad4-7cdd84fdd2bb" providerId="ADAL" clId="{115CDFC5-B7C2-4FB5-86DD-82BA891E9E9B}" dt="2024-04-18T18:10:25.691" v="89" actId="27636"/>
        <pc:sldMkLst>
          <pc:docMk/>
          <pc:sldMk cId="1062675111" sldId="936"/>
        </pc:sldMkLst>
        <pc:spChg chg="mod">
          <ac:chgData name="Qu, Chengyi" userId="9f02c3db-5b00-4063-9ad4-7cdd84fdd2bb" providerId="ADAL" clId="{115CDFC5-B7C2-4FB5-86DD-82BA891E9E9B}" dt="2024-04-18T18:10:25.691" v="89" actId="27636"/>
          <ac:spMkLst>
            <pc:docMk/>
            <pc:sldMk cId="1062675111" sldId="936"/>
            <ac:spMk id="6" creationId="{00000000-0000-0000-0000-000000000000}"/>
          </ac:spMkLst>
        </pc:spChg>
      </pc:sldChg>
      <pc:sldChg chg="modSp add mod">
        <pc:chgData name="Qu, Chengyi" userId="9f02c3db-5b00-4063-9ad4-7cdd84fdd2bb" providerId="ADAL" clId="{115CDFC5-B7C2-4FB5-86DD-82BA891E9E9B}" dt="2024-04-18T18:10:25.697" v="90" actId="27636"/>
        <pc:sldMkLst>
          <pc:docMk/>
          <pc:sldMk cId="3923367914" sldId="937"/>
        </pc:sldMkLst>
        <pc:spChg chg="mod">
          <ac:chgData name="Qu, Chengyi" userId="9f02c3db-5b00-4063-9ad4-7cdd84fdd2bb" providerId="ADAL" clId="{115CDFC5-B7C2-4FB5-86DD-82BA891E9E9B}" dt="2024-04-18T18:10:25.697" v="90" actId="27636"/>
          <ac:spMkLst>
            <pc:docMk/>
            <pc:sldMk cId="3923367914" sldId="937"/>
            <ac:spMk id="6" creationId="{00000000-0000-0000-0000-000000000000}"/>
          </ac:spMkLst>
        </pc:spChg>
      </pc:sldChg>
      <pc:sldChg chg="modSp add del mod">
        <pc:chgData name="Qu, Chengyi" userId="9f02c3db-5b00-4063-9ad4-7cdd84fdd2bb" providerId="ADAL" clId="{115CDFC5-B7C2-4FB5-86DD-82BA891E9E9B}" dt="2024-04-18T18:13:28.866" v="151" actId="47"/>
        <pc:sldMkLst>
          <pc:docMk/>
          <pc:sldMk cId="1265837619" sldId="938"/>
        </pc:sldMkLst>
        <pc:spChg chg="mod">
          <ac:chgData name="Qu, Chengyi" userId="9f02c3db-5b00-4063-9ad4-7cdd84fdd2bb" providerId="ADAL" clId="{115CDFC5-B7C2-4FB5-86DD-82BA891E9E9B}" dt="2024-04-18T18:10:25.704" v="91" actId="27636"/>
          <ac:spMkLst>
            <pc:docMk/>
            <pc:sldMk cId="1265837619" sldId="938"/>
            <ac:spMk id="6" creationId="{00000000-0000-0000-0000-000000000000}"/>
          </ac:spMkLst>
        </pc:spChg>
      </pc:sldChg>
      <pc:sldChg chg="modSp add del mod">
        <pc:chgData name="Qu, Chengyi" userId="9f02c3db-5b00-4063-9ad4-7cdd84fdd2bb" providerId="ADAL" clId="{115CDFC5-B7C2-4FB5-86DD-82BA891E9E9B}" dt="2024-04-18T18:13:55.253" v="158" actId="47"/>
        <pc:sldMkLst>
          <pc:docMk/>
          <pc:sldMk cId="1208834173" sldId="939"/>
        </pc:sldMkLst>
        <pc:spChg chg="mod">
          <ac:chgData name="Qu, Chengyi" userId="9f02c3db-5b00-4063-9ad4-7cdd84fdd2bb" providerId="ADAL" clId="{115CDFC5-B7C2-4FB5-86DD-82BA891E9E9B}" dt="2024-04-18T18:10:25.850" v="109" actId="27636"/>
          <ac:spMkLst>
            <pc:docMk/>
            <pc:sldMk cId="1208834173" sldId="939"/>
            <ac:spMk id="6" creationId="{00000000-0000-0000-0000-000000000000}"/>
          </ac:spMkLst>
        </pc:spChg>
      </pc:sldChg>
      <pc:sldChg chg="modSp add mod">
        <pc:chgData name="Qu, Chengyi" userId="9f02c3db-5b00-4063-9ad4-7cdd84fdd2bb" providerId="ADAL" clId="{115CDFC5-B7C2-4FB5-86DD-82BA891E9E9B}" dt="2024-04-18T18:10:25.860" v="111" actId="27636"/>
        <pc:sldMkLst>
          <pc:docMk/>
          <pc:sldMk cId="2885940634" sldId="940"/>
        </pc:sldMkLst>
        <pc:spChg chg="mod">
          <ac:chgData name="Qu, Chengyi" userId="9f02c3db-5b00-4063-9ad4-7cdd84fdd2bb" providerId="ADAL" clId="{115CDFC5-B7C2-4FB5-86DD-82BA891E9E9B}" dt="2024-04-18T18:10:25.856" v="110" actId="27636"/>
          <ac:spMkLst>
            <pc:docMk/>
            <pc:sldMk cId="2885940634" sldId="940"/>
            <ac:spMk id="2" creationId="{00000000-0000-0000-0000-000000000000}"/>
          </ac:spMkLst>
        </pc:spChg>
        <pc:spChg chg="mod">
          <ac:chgData name="Qu, Chengyi" userId="9f02c3db-5b00-4063-9ad4-7cdd84fdd2bb" providerId="ADAL" clId="{115CDFC5-B7C2-4FB5-86DD-82BA891E9E9B}" dt="2024-04-18T18:10:25.860" v="111" actId="27636"/>
          <ac:spMkLst>
            <pc:docMk/>
            <pc:sldMk cId="2885940634" sldId="940"/>
            <ac:spMk id="6" creationId="{00000000-0000-0000-0000-000000000000}"/>
          </ac:spMkLst>
        </pc:spChg>
      </pc:sldChg>
      <pc:sldChg chg="modSp add mod">
        <pc:chgData name="Qu, Chengyi" userId="9f02c3db-5b00-4063-9ad4-7cdd84fdd2bb" providerId="ADAL" clId="{115CDFC5-B7C2-4FB5-86DD-82BA891E9E9B}" dt="2024-04-18T18:10:25.868" v="113" actId="27636"/>
        <pc:sldMkLst>
          <pc:docMk/>
          <pc:sldMk cId="278593149" sldId="941"/>
        </pc:sldMkLst>
        <pc:spChg chg="mod">
          <ac:chgData name="Qu, Chengyi" userId="9f02c3db-5b00-4063-9ad4-7cdd84fdd2bb" providerId="ADAL" clId="{115CDFC5-B7C2-4FB5-86DD-82BA891E9E9B}" dt="2024-04-18T18:10:25.864" v="112" actId="27636"/>
          <ac:spMkLst>
            <pc:docMk/>
            <pc:sldMk cId="278593149" sldId="941"/>
            <ac:spMk id="2" creationId="{00000000-0000-0000-0000-000000000000}"/>
          </ac:spMkLst>
        </pc:spChg>
        <pc:spChg chg="mod">
          <ac:chgData name="Qu, Chengyi" userId="9f02c3db-5b00-4063-9ad4-7cdd84fdd2bb" providerId="ADAL" clId="{115CDFC5-B7C2-4FB5-86DD-82BA891E9E9B}" dt="2024-04-18T18:10:25.868" v="113" actId="27636"/>
          <ac:spMkLst>
            <pc:docMk/>
            <pc:sldMk cId="278593149" sldId="941"/>
            <ac:spMk id="6" creationId="{00000000-0000-0000-0000-000000000000}"/>
          </ac:spMkLst>
        </pc:spChg>
      </pc:sldChg>
      <pc:sldChg chg="modSp add mod">
        <pc:chgData name="Qu, Chengyi" userId="9f02c3db-5b00-4063-9ad4-7cdd84fdd2bb" providerId="ADAL" clId="{115CDFC5-B7C2-4FB5-86DD-82BA891E9E9B}" dt="2024-04-18T18:10:25.740" v="96" actId="27636"/>
        <pc:sldMkLst>
          <pc:docMk/>
          <pc:sldMk cId="4060411102" sldId="942"/>
        </pc:sldMkLst>
        <pc:spChg chg="mod">
          <ac:chgData name="Qu, Chengyi" userId="9f02c3db-5b00-4063-9ad4-7cdd84fdd2bb" providerId="ADAL" clId="{115CDFC5-B7C2-4FB5-86DD-82BA891E9E9B}" dt="2024-04-18T18:10:25.738" v="95" actId="27636"/>
          <ac:spMkLst>
            <pc:docMk/>
            <pc:sldMk cId="4060411102" sldId="942"/>
            <ac:spMk id="2" creationId="{61EAAE10-AC41-4204-9F7F-9B66DE6D6F7E}"/>
          </ac:spMkLst>
        </pc:spChg>
        <pc:spChg chg="mod">
          <ac:chgData name="Qu, Chengyi" userId="9f02c3db-5b00-4063-9ad4-7cdd84fdd2bb" providerId="ADAL" clId="{115CDFC5-B7C2-4FB5-86DD-82BA891E9E9B}" dt="2024-04-18T18:10:25.740" v="96" actId="27636"/>
          <ac:spMkLst>
            <pc:docMk/>
            <pc:sldMk cId="4060411102" sldId="942"/>
            <ac:spMk id="3" creationId="{9B939404-9D34-18F4-9D95-C4281E2746EB}"/>
          </ac:spMkLst>
        </pc:spChg>
      </pc:sldChg>
      <pc:sldChg chg="modSp add mod">
        <pc:chgData name="Qu, Chengyi" userId="9f02c3db-5b00-4063-9ad4-7cdd84fdd2bb" providerId="ADAL" clId="{115CDFC5-B7C2-4FB5-86DD-82BA891E9E9B}" dt="2024-04-18T18:10:25.745" v="97" actId="27636"/>
        <pc:sldMkLst>
          <pc:docMk/>
          <pc:sldMk cId="2285750864" sldId="943"/>
        </pc:sldMkLst>
        <pc:spChg chg="mod">
          <ac:chgData name="Qu, Chengyi" userId="9f02c3db-5b00-4063-9ad4-7cdd84fdd2bb" providerId="ADAL" clId="{115CDFC5-B7C2-4FB5-86DD-82BA891E9E9B}" dt="2024-04-18T18:10:25.745" v="97" actId="27636"/>
          <ac:spMkLst>
            <pc:docMk/>
            <pc:sldMk cId="2285750864" sldId="943"/>
            <ac:spMk id="6" creationId="{00000000-0000-0000-0000-000000000000}"/>
          </ac:spMkLst>
        </pc:spChg>
      </pc:sldChg>
      <pc:sldChg chg="modSp add mod">
        <pc:chgData name="Qu, Chengyi" userId="9f02c3db-5b00-4063-9ad4-7cdd84fdd2bb" providerId="ADAL" clId="{115CDFC5-B7C2-4FB5-86DD-82BA891E9E9B}" dt="2024-04-18T18:10:25.752" v="98" actId="27636"/>
        <pc:sldMkLst>
          <pc:docMk/>
          <pc:sldMk cId="1185450910" sldId="944"/>
        </pc:sldMkLst>
        <pc:spChg chg="mod">
          <ac:chgData name="Qu, Chengyi" userId="9f02c3db-5b00-4063-9ad4-7cdd84fdd2bb" providerId="ADAL" clId="{115CDFC5-B7C2-4FB5-86DD-82BA891E9E9B}" dt="2024-04-18T18:10:25.752" v="98" actId="27636"/>
          <ac:spMkLst>
            <pc:docMk/>
            <pc:sldMk cId="1185450910" sldId="944"/>
            <ac:spMk id="6" creationId="{00000000-0000-0000-0000-000000000000}"/>
          </ac:spMkLst>
        </pc:spChg>
      </pc:sldChg>
      <pc:sldChg chg="modSp add mod">
        <pc:chgData name="Qu, Chengyi" userId="9f02c3db-5b00-4063-9ad4-7cdd84fdd2bb" providerId="ADAL" clId="{115CDFC5-B7C2-4FB5-86DD-82BA891E9E9B}" dt="2024-04-18T18:10:25.759" v="99" actId="27636"/>
        <pc:sldMkLst>
          <pc:docMk/>
          <pc:sldMk cId="995942928" sldId="945"/>
        </pc:sldMkLst>
        <pc:spChg chg="mod">
          <ac:chgData name="Qu, Chengyi" userId="9f02c3db-5b00-4063-9ad4-7cdd84fdd2bb" providerId="ADAL" clId="{115CDFC5-B7C2-4FB5-86DD-82BA891E9E9B}" dt="2024-04-18T18:10:25.759" v="99" actId="27636"/>
          <ac:spMkLst>
            <pc:docMk/>
            <pc:sldMk cId="995942928" sldId="945"/>
            <ac:spMk id="6" creationId="{00000000-0000-0000-0000-000000000000}"/>
          </ac:spMkLst>
        </pc:spChg>
      </pc:sldChg>
      <pc:sldChg chg="modSp add mod">
        <pc:chgData name="Qu, Chengyi" userId="9f02c3db-5b00-4063-9ad4-7cdd84fdd2bb" providerId="ADAL" clId="{115CDFC5-B7C2-4FB5-86DD-82BA891E9E9B}" dt="2024-04-18T18:10:25.764" v="100" actId="27636"/>
        <pc:sldMkLst>
          <pc:docMk/>
          <pc:sldMk cId="2406584923" sldId="946"/>
        </pc:sldMkLst>
        <pc:spChg chg="mod">
          <ac:chgData name="Qu, Chengyi" userId="9f02c3db-5b00-4063-9ad4-7cdd84fdd2bb" providerId="ADAL" clId="{115CDFC5-B7C2-4FB5-86DD-82BA891E9E9B}" dt="2024-04-18T18:10:25.764" v="100" actId="27636"/>
          <ac:spMkLst>
            <pc:docMk/>
            <pc:sldMk cId="2406584923" sldId="946"/>
            <ac:spMk id="6" creationId="{00000000-0000-0000-0000-000000000000}"/>
          </ac:spMkLst>
        </pc:spChg>
      </pc:sldChg>
      <pc:sldChg chg="modSp add mod">
        <pc:chgData name="Qu, Chengyi" userId="9f02c3db-5b00-4063-9ad4-7cdd84fdd2bb" providerId="ADAL" clId="{115CDFC5-B7C2-4FB5-86DD-82BA891E9E9B}" dt="2024-04-18T18:10:25.775" v="101" actId="27636"/>
        <pc:sldMkLst>
          <pc:docMk/>
          <pc:sldMk cId="1117754592" sldId="947"/>
        </pc:sldMkLst>
        <pc:spChg chg="mod">
          <ac:chgData name="Qu, Chengyi" userId="9f02c3db-5b00-4063-9ad4-7cdd84fdd2bb" providerId="ADAL" clId="{115CDFC5-B7C2-4FB5-86DD-82BA891E9E9B}" dt="2024-04-18T18:10:25.775" v="101" actId="27636"/>
          <ac:spMkLst>
            <pc:docMk/>
            <pc:sldMk cId="1117754592" sldId="947"/>
            <ac:spMk id="6" creationId="{00000000-0000-0000-0000-000000000000}"/>
          </ac:spMkLst>
        </pc:spChg>
      </pc:sldChg>
      <pc:sldChg chg="modSp add mod">
        <pc:chgData name="Qu, Chengyi" userId="9f02c3db-5b00-4063-9ad4-7cdd84fdd2bb" providerId="ADAL" clId="{115CDFC5-B7C2-4FB5-86DD-82BA891E9E9B}" dt="2024-04-18T18:10:25.780" v="102" actId="27636"/>
        <pc:sldMkLst>
          <pc:docMk/>
          <pc:sldMk cId="778377305" sldId="948"/>
        </pc:sldMkLst>
        <pc:spChg chg="mod">
          <ac:chgData name="Qu, Chengyi" userId="9f02c3db-5b00-4063-9ad4-7cdd84fdd2bb" providerId="ADAL" clId="{115CDFC5-B7C2-4FB5-86DD-82BA891E9E9B}" dt="2024-04-18T18:10:25.780" v="102" actId="27636"/>
          <ac:spMkLst>
            <pc:docMk/>
            <pc:sldMk cId="778377305" sldId="948"/>
            <ac:spMk id="6" creationId="{00000000-0000-0000-0000-000000000000}"/>
          </ac:spMkLst>
        </pc:spChg>
      </pc:sldChg>
      <pc:sldChg chg="modSp add del mod">
        <pc:chgData name="Qu, Chengyi" userId="9f02c3db-5b00-4063-9ad4-7cdd84fdd2bb" providerId="ADAL" clId="{115CDFC5-B7C2-4FB5-86DD-82BA891E9E9B}" dt="2024-04-18T18:13:44.877" v="154" actId="47"/>
        <pc:sldMkLst>
          <pc:docMk/>
          <pc:sldMk cId="4238452716" sldId="949"/>
        </pc:sldMkLst>
        <pc:spChg chg="mod">
          <ac:chgData name="Qu, Chengyi" userId="9f02c3db-5b00-4063-9ad4-7cdd84fdd2bb" providerId="ADAL" clId="{115CDFC5-B7C2-4FB5-86DD-82BA891E9E9B}" dt="2024-04-18T18:10:25.788" v="103" actId="27636"/>
          <ac:spMkLst>
            <pc:docMk/>
            <pc:sldMk cId="4238452716" sldId="949"/>
            <ac:spMk id="6" creationId="{00000000-0000-0000-0000-000000000000}"/>
          </ac:spMkLst>
        </pc:spChg>
      </pc:sldChg>
      <pc:sldChg chg="modSp add del mod">
        <pc:chgData name="Qu, Chengyi" userId="9f02c3db-5b00-4063-9ad4-7cdd84fdd2bb" providerId="ADAL" clId="{115CDFC5-B7C2-4FB5-86DD-82BA891E9E9B}" dt="2024-04-18T18:13:45.386" v="155" actId="47"/>
        <pc:sldMkLst>
          <pc:docMk/>
          <pc:sldMk cId="338200312" sldId="950"/>
        </pc:sldMkLst>
        <pc:spChg chg="mod">
          <ac:chgData name="Qu, Chengyi" userId="9f02c3db-5b00-4063-9ad4-7cdd84fdd2bb" providerId="ADAL" clId="{115CDFC5-B7C2-4FB5-86DD-82BA891E9E9B}" dt="2024-04-18T18:10:25.799" v="104" actId="27636"/>
          <ac:spMkLst>
            <pc:docMk/>
            <pc:sldMk cId="338200312" sldId="950"/>
            <ac:spMk id="6" creationId="{00000000-0000-0000-0000-000000000000}"/>
          </ac:spMkLst>
        </pc:spChg>
      </pc:sldChg>
      <pc:sldChg chg="modSp add mod">
        <pc:chgData name="Qu, Chengyi" userId="9f02c3db-5b00-4063-9ad4-7cdd84fdd2bb" providerId="ADAL" clId="{115CDFC5-B7C2-4FB5-86DD-82BA891E9E9B}" dt="2024-04-18T18:10:25.808" v="105" actId="27636"/>
        <pc:sldMkLst>
          <pc:docMk/>
          <pc:sldMk cId="681674123" sldId="951"/>
        </pc:sldMkLst>
        <pc:spChg chg="mod">
          <ac:chgData name="Qu, Chengyi" userId="9f02c3db-5b00-4063-9ad4-7cdd84fdd2bb" providerId="ADAL" clId="{115CDFC5-B7C2-4FB5-86DD-82BA891E9E9B}" dt="2024-04-18T18:10:25.808" v="105" actId="27636"/>
          <ac:spMkLst>
            <pc:docMk/>
            <pc:sldMk cId="681674123" sldId="951"/>
            <ac:spMk id="6" creationId="{00000000-0000-0000-0000-000000000000}"/>
          </ac:spMkLst>
        </pc:spChg>
      </pc:sldChg>
      <pc:sldChg chg="modSp add mod">
        <pc:chgData name="Qu, Chengyi" userId="9f02c3db-5b00-4063-9ad4-7cdd84fdd2bb" providerId="ADAL" clId="{115CDFC5-B7C2-4FB5-86DD-82BA891E9E9B}" dt="2024-04-18T18:10:25.826" v="106" actId="27636"/>
        <pc:sldMkLst>
          <pc:docMk/>
          <pc:sldMk cId="1793100961" sldId="952"/>
        </pc:sldMkLst>
        <pc:spChg chg="mod">
          <ac:chgData name="Qu, Chengyi" userId="9f02c3db-5b00-4063-9ad4-7cdd84fdd2bb" providerId="ADAL" clId="{115CDFC5-B7C2-4FB5-86DD-82BA891E9E9B}" dt="2024-04-18T18:10:25.826" v="106" actId="27636"/>
          <ac:spMkLst>
            <pc:docMk/>
            <pc:sldMk cId="1793100961" sldId="952"/>
            <ac:spMk id="6" creationId="{00000000-0000-0000-0000-000000000000}"/>
          </ac:spMkLst>
        </pc:spChg>
      </pc:sldChg>
      <pc:sldChg chg="modSp add del mod">
        <pc:chgData name="Qu, Chengyi" userId="9f02c3db-5b00-4063-9ad4-7cdd84fdd2bb" providerId="ADAL" clId="{115CDFC5-B7C2-4FB5-86DD-82BA891E9E9B}" dt="2024-04-18T18:13:50.401" v="156" actId="47"/>
        <pc:sldMkLst>
          <pc:docMk/>
          <pc:sldMk cId="1917640907" sldId="953"/>
        </pc:sldMkLst>
        <pc:spChg chg="mod">
          <ac:chgData name="Qu, Chengyi" userId="9f02c3db-5b00-4063-9ad4-7cdd84fdd2bb" providerId="ADAL" clId="{115CDFC5-B7C2-4FB5-86DD-82BA891E9E9B}" dt="2024-04-18T18:10:25.834" v="107" actId="27636"/>
          <ac:spMkLst>
            <pc:docMk/>
            <pc:sldMk cId="1917640907" sldId="953"/>
            <ac:spMk id="6" creationId="{00000000-0000-0000-0000-000000000000}"/>
          </ac:spMkLst>
        </pc:spChg>
      </pc:sldChg>
      <pc:sldChg chg="modSp add del mod">
        <pc:chgData name="Qu, Chengyi" userId="9f02c3db-5b00-4063-9ad4-7cdd84fdd2bb" providerId="ADAL" clId="{115CDFC5-B7C2-4FB5-86DD-82BA891E9E9B}" dt="2024-04-18T18:13:52.753" v="157" actId="47"/>
        <pc:sldMkLst>
          <pc:docMk/>
          <pc:sldMk cId="844237589" sldId="954"/>
        </pc:sldMkLst>
        <pc:spChg chg="mod">
          <ac:chgData name="Qu, Chengyi" userId="9f02c3db-5b00-4063-9ad4-7cdd84fdd2bb" providerId="ADAL" clId="{115CDFC5-B7C2-4FB5-86DD-82BA891E9E9B}" dt="2024-04-18T18:10:25.841" v="108" actId="27636"/>
          <ac:spMkLst>
            <pc:docMk/>
            <pc:sldMk cId="844237589" sldId="954"/>
            <ac:spMk id="6" creationId="{00000000-0000-0000-0000-000000000000}"/>
          </ac:spMkLst>
        </pc:spChg>
      </pc:sldChg>
      <pc:sldChg chg="modSp add mod">
        <pc:chgData name="Qu, Chengyi" userId="9f02c3db-5b00-4063-9ad4-7cdd84fdd2bb" providerId="ADAL" clId="{115CDFC5-B7C2-4FB5-86DD-82BA891E9E9B}" dt="2024-04-18T18:10:26.020" v="129" actId="27636"/>
        <pc:sldMkLst>
          <pc:docMk/>
          <pc:sldMk cId="1655336555" sldId="955"/>
        </pc:sldMkLst>
        <pc:spChg chg="mod">
          <ac:chgData name="Qu, Chengyi" userId="9f02c3db-5b00-4063-9ad4-7cdd84fdd2bb" providerId="ADAL" clId="{115CDFC5-B7C2-4FB5-86DD-82BA891E9E9B}" dt="2024-04-18T18:10:26.020" v="129" actId="27636"/>
          <ac:spMkLst>
            <pc:docMk/>
            <pc:sldMk cId="1655336555" sldId="955"/>
            <ac:spMk id="6" creationId="{00000000-0000-0000-0000-000000000000}"/>
          </ac:spMkLst>
        </pc:spChg>
      </pc:sldChg>
      <pc:sldChg chg="modSp add mod">
        <pc:chgData name="Qu, Chengyi" userId="9f02c3db-5b00-4063-9ad4-7cdd84fdd2bb" providerId="ADAL" clId="{115CDFC5-B7C2-4FB5-86DD-82BA891E9E9B}" dt="2024-04-18T18:10:26.035" v="131" actId="27636"/>
        <pc:sldMkLst>
          <pc:docMk/>
          <pc:sldMk cId="3296345370" sldId="956"/>
        </pc:sldMkLst>
        <pc:spChg chg="mod">
          <ac:chgData name="Qu, Chengyi" userId="9f02c3db-5b00-4063-9ad4-7cdd84fdd2bb" providerId="ADAL" clId="{115CDFC5-B7C2-4FB5-86DD-82BA891E9E9B}" dt="2024-04-18T18:10:26.035" v="131" actId="27636"/>
          <ac:spMkLst>
            <pc:docMk/>
            <pc:sldMk cId="3296345370" sldId="956"/>
            <ac:spMk id="6" creationId="{00000000-0000-0000-0000-000000000000}"/>
          </ac:spMkLst>
        </pc:spChg>
      </pc:sldChg>
      <pc:sldChg chg="modSp add mod">
        <pc:chgData name="Qu, Chengyi" userId="9f02c3db-5b00-4063-9ad4-7cdd84fdd2bb" providerId="ADAL" clId="{115CDFC5-B7C2-4FB5-86DD-82BA891E9E9B}" dt="2024-04-18T18:10:25.879" v="115" actId="27636"/>
        <pc:sldMkLst>
          <pc:docMk/>
          <pc:sldMk cId="2800357407" sldId="957"/>
        </pc:sldMkLst>
        <pc:spChg chg="mod">
          <ac:chgData name="Qu, Chengyi" userId="9f02c3db-5b00-4063-9ad4-7cdd84fdd2bb" providerId="ADAL" clId="{115CDFC5-B7C2-4FB5-86DD-82BA891E9E9B}" dt="2024-04-18T18:10:25.877" v="114" actId="27636"/>
          <ac:spMkLst>
            <pc:docMk/>
            <pc:sldMk cId="2800357407" sldId="957"/>
            <ac:spMk id="2" creationId="{61EAAE10-AC41-4204-9F7F-9B66DE6D6F7E}"/>
          </ac:spMkLst>
        </pc:spChg>
        <pc:spChg chg="mod">
          <ac:chgData name="Qu, Chengyi" userId="9f02c3db-5b00-4063-9ad4-7cdd84fdd2bb" providerId="ADAL" clId="{115CDFC5-B7C2-4FB5-86DD-82BA891E9E9B}" dt="2024-04-18T18:10:25.879" v="115" actId="27636"/>
          <ac:spMkLst>
            <pc:docMk/>
            <pc:sldMk cId="2800357407" sldId="957"/>
            <ac:spMk id="3" creationId="{9B939404-9D34-18F4-9D95-C4281E2746EB}"/>
          </ac:spMkLst>
        </pc:spChg>
      </pc:sldChg>
      <pc:sldChg chg="modSp add mod">
        <pc:chgData name="Qu, Chengyi" userId="9f02c3db-5b00-4063-9ad4-7cdd84fdd2bb" providerId="ADAL" clId="{115CDFC5-B7C2-4FB5-86DD-82BA891E9E9B}" dt="2024-04-18T18:10:25.885" v="116" actId="27636"/>
        <pc:sldMkLst>
          <pc:docMk/>
          <pc:sldMk cId="1144659147" sldId="958"/>
        </pc:sldMkLst>
        <pc:spChg chg="mod">
          <ac:chgData name="Qu, Chengyi" userId="9f02c3db-5b00-4063-9ad4-7cdd84fdd2bb" providerId="ADAL" clId="{115CDFC5-B7C2-4FB5-86DD-82BA891E9E9B}" dt="2024-04-18T18:10:25.885" v="116" actId="27636"/>
          <ac:spMkLst>
            <pc:docMk/>
            <pc:sldMk cId="1144659147" sldId="958"/>
            <ac:spMk id="6" creationId="{00000000-0000-0000-0000-000000000000}"/>
          </ac:spMkLst>
        </pc:spChg>
      </pc:sldChg>
      <pc:sldChg chg="modSp add mod">
        <pc:chgData name="Qu, Chengyi" userId="9f02c3db-5b00-4063-9ad4-7cdd84fdd2bb" providerId="ADAL" clId="{115CDFC5-B7C2-4FB5-86DD-82BA891E9E9B}" dt="2024-04-18T18:10:25.893" v="117" actId="27636"/>
        <pc:sldMkLst>
          <pc:docMk/>
          <pc:sldMk cId="3373652191" sldId="959"/>
        </pc:sldMkLst>
        <pc:spChg chg="mod">
          <ac:chgData name="Qu, Chengyi" userId="9f02c3db-5b00-4063-9ad4-7cdd84fdd2bb" providerId="ADAL" clId="{115CDFC5-B7C2-4FB5-86DD-82BA891E9E9B}" dt="2024-04-18T18:10:25.893" v="117" actId="27636"/>
          <ac:spMkLst>
            <pc:docMk/>
            <pc:sldMk cId="3373652191" sldId="959"/>
            <ac:spMk id="6" creationId="{00000000-0000-0000-0000-000000000000}"/>
          </ac:spMkLst>
        </pc:spChg>
      </pc:sldChg>
      <pc:sldChg chg="modSp add mod">
        <pc:chgData name="Qu, Chengyi" userId="9f02c3db-5b00-4063-9ad4-7cdd84fdd2bb" providerId="ADAL" clId="{115CDFC5-B7C2-4FB5-86DD-82BA891E9E9B}" dt="2024-04-18T18:10:25.903" v="118" actId="27636"/>
        <pc:sldMkLst>
          <pc:docMk/>
          <pc:sldMk cId="4009300341" sldId="960"/>
        </pc:sldMkLst>
        <pc:spChg chg="mod">
          <ac:chgData name="Qu, Chengyi" userId="9f02c3db-5b00-4063-9ad4-7cdd84fdd2bb" providerId="ADAL" clId="{115CDFC5-B7C2-4FB5-86DD-82BA891E9E9B}" dt="2024-04-18T18:10:25.903" v="118" actId="27636"/>
          <ac:spMkLst>
            <pc:docMk/>
            <pc:sldMk cId="4009300341" sldId="960"/>
            <ac:spMk id="6" creationId="{00000000-0000-0000-0000-000000000000}"/>
          </ac:spMkLst>
        </pc:spChg>
      </pc:sldChg>
      <pc:sldChg chg="modSp add mod">
        <pc:chgData name="Qu, Chengyi" userId="9f02c3db-5b00-4063-9ad4-7cdd84fdd2bb" providerId="ADAL" clId="{115CDFC5-B7C2-4FB5-86DD-82BA891E9E9B}" dt="2024-04-18T18:10:25.931" v="119" actId="27636"/>
        <pc:sldMkLst>
          <pc:docMk/>
          <pc:sldMk cId="27427243" sldId="961"/>
        </pc:sldMkLst>
        <pc:spChg chg="mod">
          <ac:chgData name="Qu, Chengyi" userId="9f02c3db-5b00-4063-9ad4-7cdd84fdd2bb" providerId="ADAL" clId="{115CDFC5-B7C2-4FB5-86DD-82BA891E9E9B}" dt="2024-04-18T18:10:25.931" v="119" actId="27636"/>
          <ac:spMkLst>
            <pc:docMk/>
            <pc:sldMk cId="27427243" sldId="961"/>
            <ac:spMk id="6" creationId="{00000000-0000-0000-0000-000000000000}"/>
          </ac:spMkLst>
        </pc:spChg>
      </pc:sldChg>
      <pc:sldChg chg="modSp add mod">
        <pc:chgData name="Qu, Chengyi" userId="9f02c3db-5b00-4063-9ad4-7cdd84fdd2bb" providerId="ADAL" clId="{115CDFC5-B7C2-4FB5-86DD-82BA891E9E9B}" dt="2024-04-18T18:10:25.936" v="120" actId="27636"/>
        <pc:sldMkLst>
          <pc:docMk/>
          <pc:sldMk cId="3718751115" sldId="962"/>
        </pc:sldMkLst>
        <pc:spChg chg="mod">
          <ac:chgData name="Qu, Chengyi" userId="9f02c3db-5b00-4063-9ad4-7cdd84fdd2bb" providerId="ADAL" clId="{115CDFC5-B7C2-4FB5-86DD-82BA891E9E9B}" dt="2024-04-18T18:10:25.936" v="120" actId="27636"/>
          <ac:spMkLst>
            <pc:docMk/>
            <pc:sldMk cId="3718751115" sldId="962"/>
            <ac:spMk id="6" creationId="{00000000-0000-0000-0000-000000000000}"/>
          </ac:spMkLst>
        </pc:spChg>
      </pc:sldChg>
      <pc:sldChg chg="modSp add mod">
        <pc:chgData name="Qu, Chengyi" userId="9f02c3db-5b00-4063-9ad4-7cdd84fdd2bb" providerId="ADAL" clId="{115CDFC5-B7C2-4FB5-86DD-82BA891E9E9B}" dt="2024-04-18T18:10:25.950" v="121" actId="27636"/>
        <pc:sldMkLst>
          <pc:docMk/>
          <pc:sldMk cId="2204494967" sldId="963"/>
        </pc:sldMkLst>
        <pc:spChg chg="mod">
          <ac:chgData name="Qu, Chengyi" userId="9f02c3db-5b00-4063-9ad4-7cdd84fdd2bb" providerId="ADAL" clId="{115CDFC5-B7C2-4FB5-86DD-82BA891E9E9B}" dt="2024-04-18T18:10:25.950" v="121" actId="27636"/>
          <ac:spMkLst>
            <pc:docMk/>
            <pc:sldMk cId="2204494967" sldId="963"/>
            <ac:spMk id="6" creationId="{00000000-0000-0000-0000-000000000000}"/>
          </ac:spMkLst>
        </pc:spChg>
      </pc:sldChg>
      <pc:sldChg chg="modSp add mod">
        <pc:chgData name="Qu, Chengyi" userId="9f02c3db-5b00-4063-9ad4-7cdd84fdd2bb" providerId="ADAL" clId="{115CDFC5-B7C2-4FB5-86DD-82BA891E9E9B}" dt="2024-04-18T18:10:25.960" v="122" actId="27636"/>
        <pc:sldMkLst>
          <pc:docMk/>
          <pc:sldMk cId="3091247746" sldId="964"/>
        </pc:sldMkLst>
        <pc:spChg chg="mod">
          <ac:chgData name="Qu, Chengyi" userId="9f02c3db-5b00-4063-9ad4-7cdd84fdd2bb" providerId="ADAL" clId="{115CDFC5-B7C2-4FB5-86DD-82BA891E9E9B}" dt="2024-04-18T18:10:25.960" v="122" actId="27636"/>
          <ac:spMkLst>
            <pc:docMk/>
            <pc:sldMk cId="3091247746" sldId="964"/>
            <ac:spMk id="6" creationId="{00000000-0000-0000-0000-000000000000}"/>
          </ac:spMkLst>
        </pc:spChg>
      </pc:sldChg>
      <pc:sldChg chg="modSp add mod">
        <pc:chgData name="Qu, Chengyi" userId="9f02c3db-5b00-4063-9ad4-7cdd84fdd2bb" providerId="ADAL" clId="{115CDFC5-B7C2-4FB5-86DD-82BA891E9E9B}" dt="2024-04-18T18:10:25.965" v="123" actId="27636"/>
        <pc:sldMkLst>
          <pc:docMk/>
          <pc:sldMk cId="4143404218" sldId="965"/>
        </pc:sldMkLst>
        <pc:spChg chg="mod">
          <ac:chgData name="Qu, Chengyi" userId="9f02c3db-5b00-4063-9ad4-7cdd84fdd2bb" providerId="ADAL" clId="{115CDFC5-B7C2-4FB5-86DD-82BA891E9E9B}" dt="2024-04-18T18:10:25.965" v="123" actId="27636"/>
          <ac:spMkLst>
            <pc:docMk/>
            <pc:sldMk cId="4143404218" sldId="965"/>
            <ac:spMk id="6" creationId="{00000000-0000-0000-0000-000000000000}"/>
          </ac:spMkLst>
        </pc:spChg>
      </pc:sldChg>
      <pc:sldChg chg="modSp add mod">
        <pc:chgData name="Qu, Chengyi" userId="9f02c3db-5b00-4063-9ad4-7cdd84fdd2bb" providerId="ADAL" clId="{115CDFC5-B7C2-4FB5-86DD-82BA891E9E9B}" dt="2024-04-18T18:10:25.979" v="124" actId="27636"/>
        <pc:sldMkLst>
          <pc:docMk/>
          <pc:sldMk cId="2549437645" sldId="966"/>
        </pc:sldMkLst>
        <pc:spChg chg="mod">
          <ac:chgData name="Qu, Chengyi" userId="9f02c3db-5b00-4063-9ad4-7cdd84fdd2bb" providerId="ADAL" clId="{115CDFC5-B7C2-4FB5-86DD-82BA891E9E9B}" dt="2024-04-18T18:10:25.979" v="124" actId="27636"/>
          <ac:spMkLst>
            <pc:docMk/>
            <pc:sldMk cId="2549437645" sldId="966"/>
            <ac:spMk id="6" creationId="{00000000-0000-0000-0000-000000000000}"/>
          </ac:spMkLst>
        </pc:spChg>
      </pc:sldChg>
      <pc:sldChg chg="modSp add mod">
        <pc:chgData name="Qu, Chengyi" userId="9f02c3db-5b00-4063-9ad4-7cdd84fdd2bb" providerId="ADAL" clId="{115CDFC5-B7C2-4FB5-86DD-82BA891E9E9B}" dt="2024-04-18T18:10:25.986" v="125" actId="27636"/>
        <pc:sldMkLst>
          <pc:docMk/>
          <pc:sldMk cId="2209195907" sldId="967"/>
        </pc:sldMkLst>
        <pc:spChg chg="mod">
          <ac:chgData name="Qu, Chengyi" userId="9f02c3db-5b00-4063-9ad4-7cdd84fdd2bb" providerId="ADAL" clId="{115CDFC5-B7C2-4FB5-86DD-82BA891E9E9B}" dt="2024-04-18T18:10:25.986" v="125" actId="27636"/>
          <ac:spMkLst>
            <pc:docMk/>
            <pc:sldMk cId="2209195907" sldId="967"/>
            <ac:spMk id="6" creationId="{00000000-0000-0000-0000-000000000000}"/>
          </ac:spMkLst>
        </pc:spChg>
      </pc:sldChg>
      <pc:sldChg chg="modSp add mod">
        <pc:chgData name="Qu, Chengyi" userId="9f02c3db-5b00-4063-9ad4-7cdd84fdd2bb" providerId="ADAL" clId="{115CDFC5-B7C2-4FB5-86DD-82BA891E9E9B}" dt="2024-04-18T18:10:25.993" v="126" actId="27636"/>
        <pc:sldMkLst>
          <pc:docMk/>
          <pc:sldMk cId="2077177114" sldId="968"/>
        </pc:sldMkLst>
        <pc:spChg chg="mod">
          <ac:chgData name="Qu, Chengyi" userId="9f02c3db-5b00-4063-9ad4-7cdd84fdd2bb" providerId="ADAL" clId="{115CDFC5-B7C2-4FB5-86DD-82BA891E9E9B}" dt="2024-04-18T18:10:25.993" v="126" actId="27636"/>
          <ac:spMkLst>
            <pc:docMk/>
            <pc:sldMk cId="2077177114" sldId="968"/>
            <ac:spMk id="6" creationId="{00000000-0000-0000-0000-000000000000}"/>
          </ac:spMkLst>
        </pc:spChg>
      </pc:sldChg>
      <pc:sldChg chg="modSp add mod">
        <pc:chgData name="Qu, Chengyi" userId="9f02c3db-5b00-4063-9ad4-7cdd84fdd2bb" providerId="ADAL" clId="{115CDFC5-B7C2-4FB5-86DD-82BA891E9E9B}" dt="2024-04-18T18:10:26.003" v="127" actId="27636"/>
        <pc:sldMkLst>
          <pc:docMk/>
          <pc:sldMk cId="2147531714" sldId="969"/>
        </pc:sldMkLst>
        <pc:spChg chg="mod">
          <ac:chgData name="Qu, Chengyi" userId="9f02c3db-5b00-4063-9ad4-7cdd84fdd2bb" providerId="ADAL" clId="{115CDFC5-B7C2-4FB5-86DD-82BA891E9E9B}" dt="2024-04-18T18:10:26.003" v="127" actId="27636"/>
          <ac:spMkLst>
            <pc:docMk/>
            <pc:sldMk cId="2147531714" sldId="969"/>
            <ac:spMk id="6" creationId="{00000000-0000-0000-0000-000000000000}"/>
          </ac:spMkLst>
        </pc:spChg>
      </pc:sldChg>
      <pc:sldChg chg="modSp add mod">
        <pc:chgData name="Qu, Chengyi" userId="9f02c3db-5b00-4063-9ad4-7cdd84fdd2bb" providerId="ADAL" clId="{115CDFC5-B7C2-4FB5-86DD-82BA891E9E9B}" dt="2024-04-18T18:10:26.011" v="128" actId="27636"/>
        <pc:sldMkLst>
          <pc:docMk/>
          <pc:sldMk cId="335030034" sldId="970"/>
        </pc:sldMkLst>
        <pc:spChg chg="mod">
          <ac:chgData name="Qu, Chengyi" userId="9f02c3db-5b00-4063-9ad4-7cdd84fdd2bb" providerId="ADAL" clId="{115CDFC5-B7C2-4FB5-86DD-82BA891E9E9B}" dt="2024-04-18T18:10:26.011" v="128" actId="27636"/>
          <ac:spMkLst>
            <pc:docMk/>
            <pc:sldMk cId="335030034" sldId="970"/>
            <ac:spMk id="6" creationId="{00000000-0000-0000-0000-000000000000}"/>
          </ac:spMkLst>
        </pc:spChg>
      </pc:sldChg>
      <pc:sldChg chg="modSp add mod">
        <pc:chgData name="Qu, Chengyi" userId="9f02c3db-5b00-4063-9ad4-7cdd84fdd2bb" providerId="ADAL" clId="{115CDFC5-B7C2-4FB5-86DD-82BA891E9E9B}" dt="2024-04-18T18:10:26.027" v="130" actId="27636"/>
        <pc:sldMkLst>
          <pc:docMk/>
          <pc:sldMk cId="3637808813" sldId="971"/>
        </pc:sldMkLst>
        <pc:spChg chg="mod">
          <ac:chgData name="Qu, Chengyi" userId="9f02c3db-5b00-4063-9ad4-7cdd84fdd2bb" providerId="ADAL" clId="{115CDFC5-B7C2-4FB5-86DD-82BA891E9E9B}" dt="2024-04-18T18:10:26.027" v="130" actId="27636"/>
          <ac:spMkLst>
            <pc:docMk/>
            <pc:sldMk cId="3637808813" sldId="971"/>
            <ac:spMk id="6" creationId="{00000000-0000-0000-0000-000000000000}"/>
          </ac:spMkLst>
        </pc:spChg>
      </pc:sldChg>
      <pc:sldChg chg="modSp add mod">
        <pc:chgData name="Qu, Chengyi" userId="9f02c3db-5b00-4063-9ad4-7cdd84fdd2bb" providerId="ADAL" clId="{115CDFC5-B7C2-4FB5-86DD-82BA891E9E9B}" dt="2024-04-18T18:10:26.042" v="133" actId="27636"/>
        <pc:sldMkLst>
          <pc:docMk/>
          <pc:sldMk cId="1809570767" sldId="972"/>
        </pc:sldMkLst>
        <pc:spChg chg="mod">
          <ac:chgData name="Qu, Chengyi" userId="9f02c3db-5b00-4063-9ad4-7cdd84fdd2bb" providerId="ADAL" clId="{115CDFC5-B7C2-4FB5-86DD-82BA891E9E9B}" dt="2024-04-18T18:10:26.041" v="132" actId="27636"/>
          <ac:spMkLst>
            <pc:docMk/>
            <pc:sldMk cId="1809570767" sldId="972"/>
            <ac:spMk id="2" creationId="{61EAAE10-AC41-4204-9F7F-9B66DE6D6F7E}"/>
          </ac:spMkLst>
        </pc:spChg>
        <pc:spChg chg="mod">
          <ac:chgData name="Qu, Chengyi" userId="9f02c3db-5b00-4063-9ad4-7cdd84fdd2bb" providerId="ADAL" clId="{115CDFC5-B7C2-4FB5-86DD-82BA891E9E9B}" dt="2024-04-18T18:10:26.042" v="133" actId="27636"/>
          <ac:spMkLst>
            <pc:docMk/>
            <pc:sldMk cId="1809570767" sldId="972"/>
            <ac:spMk id="3" creationId="{9B939404-9D34-18F4-9D95-C4281E2746EB}"/>
          </ac:spMkLst>
        </pc:spChg>
      </pc:sldChg>
      <pc:sldChg chg="modSp add del mod">
        <pc:chgData name="Qu, Chengyi" userId="9f02c3db-5b00-4063-9ad4-7cdd84fdd2bb" providerId="ADAL" clId="{115CDFC5-B7C2-4FB5-86DD-82BA891E9E9B}" dt="2024-04-18T18:14:45.793" v="159" actId="47"/>
        <pc:sldMkLst>
          <pc:docMk/>
          <pc:sldMk cId="1014648277" sldId="973"/>
        </pc:sldMkLst>
        <pc:spChg chg="mod">
          <ac:chgData name="Qu, Chengyi" userId="9f02c3db-5b00-4063-9ad4-7cdd84fdd2bb" providerId="ADAL" clId="{115CDFC5-B7C2-4FB5-86DD-82BA891E9E9B}" dt="2024-04-18T18:10:26.049" v="134" actId="27636"/>
          <ac:spMkLst>
            <pc:docMk/>
            <pc:sldMk cId="1014648277" sldId="973"/>
            <ac:spMk id="6" creationId="{00000000-0000-0000-0000-000000000000}"/>
          </ac:spMkLst>
        </pc:spChg>
      </pc:sldChg>
      <pc:sldChg chg="modSp add del mod">
        <pc:chgData name="Qu, Chengyi" userId="9f02c3db-5b00-4063-9ad4-7cdd84fdd2bb" providerId="ADAL" clId="{115CDFC5-B7C2-4FB5-86DD-82BA891E9E9B}" dt="2024-04-18T18:14:46.193" v="160" actId="47"/>
        <pc:sldMkLst>
          <pc:docMk/>
          <pc:sldMk cId="3066074446" sldId="974"/>
        </pc:sldMkLst>
        <pc:spChg chg="mod">
          <ac:chgData name="Qu, Chengyi" userId="9f02c3db-5b00-4063-9ad4-7cdd84fdd2bb" providerId="ADAL" clId="{115CDFC5-B7C2-4FB5-86DD-82BA891E9E9B}" dt="2024-04-18T18:10:26.060" v="135" actId="27636"/>
          <ac:spMkLst>
            <pc:docMk/>
            <pc:sldMk cId="3066074446" sldId="974"/>
            <ac:spMk id="6" creationId="{00000000-0000-0000-0000-000000000000}"/>
          </ac:spMkLst>
        </pc:spChg>
      </pc:sldChg>
      <pc:sldChg chg="add">
        <pc:chgData name="Qu, Chengyi" userId="9f02c3db-5b00-4063-9ad4-7cdd84fdd2bb" providerId="ADAL" clId="{115CDFC5-B7C2-4FB5-86DD-82BA891E9E9B}" dt="2024-04-18T18:10:25.041" v="38"/>
        <pc:sldMkLst>
          <pc:docMk/>
          <pc:sldMk cId="2564758974" sldId="975"/>
        </pc:sldMkLst>
      </pc:sldChg>
      <pc:sldChg chg="add">
        <pc:chgData name="Qu, Chengyi" userId="9f02c3db-5b00-4063-9ad4-7cdd84fdd2bb" providerId="ADAL" clId="{115CDFC5-B7C2-4FB5-86DD-82BA891E9E9B}" dt="2024-04-18T18:10:25.041" v="38"/>
        <pc:sldMkLst>
          <pc:docMk/>
          <pc:sldMk cId="2220434303" sldId="976"/>
        </pc:sldMkLst>
      </pc:sldChg>
      <pc:sldChg chg="add">
        <pc:chgData name="Qu, Chengyi" userId="9f02c3db-5b00-4063-9ad4-7cdd84fdd2bb" providerId="ADAL" clId="{115CDFC5-B7C2-4FB5-86DD-82BA891E9E9B}" dt="2024-04-18T18:10:25.041" v="38"/>
        <pc:sldMkLst>
          <pc:docMk/>
          <pc:sldMk cId="3649134798" sldId="977"/>
        </pc:sldMkLst>
      </pc:sldChg>
      <pc:sldChg chg="add">
        <pc:chgData name="Qu, Chengyi" userId="9f02c3db-5b00-4063-9ad4-7cdd84fdd2bb" providerId="ADAL" clId="{115CDFC5-B7C2-4FB5-86DD-82BA891E9E9B}" dt="2024-04-18T18:10:25.041" v="38"/>
        <pc:sldMkLst>
          <pc:docMk/>
          <pc:sldMk cId="1111873216" sldId="978"/>
        </pc:sldMkLst>
      </pc:sldChg>
      <pc:sldChg chg="add">
        <pc:chgData name="Qu, Chengyi" userId="9f02c3db-5b00-4063-9ad4-7cdd84fdd2bb" providerId="ADAL" clId="{115CDFC5-B7C2-4FB5-86DD-82BA891E9E9B}" dt="2024-04-18T18:10:25.041" v="38"/>
        <pc:sldMkLst>
          <pc:docMk/>
          <pc:sldMk cId="1079389496" sldId="979"/>
        </pc:sldMkLst>
      </pc:sldChg>
      <pc:sldChg chg="modSp add del mod">
        <pc:chgData name="Qu, Chengyi" userId="9f02c3db-5b00-4063-9ad4-7cdd84fdd2bb" providerId="ADAL" clId="{115CDFC5-B7C2-4FB5-86DD-82BA891E9E9B}" dt="2024-04-18T18:15:03.527" v="166" actId="47"/>
        <pc:sldMkLst>
          <pc:docMk/>
          <pc:sldMk cId="316020193" sldId="980"/>
        </pc:sldMkLst>
        <pc:spChg chg="mod">
          <ac:chgData name="Qu, Chengyi" userId="9f02c3db-5b00-4063-9ad4-7cdd84fdd2bb" providerId="ADAL" clId="{115CDFC5-B7C2-4FB5-86DD-82BA891E9E9B}" dt="2024-04-18T18:10:26.093" v="137" actId="27636"/>
          <ac:spMkLst>
            <pc:docMk/>
            <pc:sldMk cId="316020193" sldId="980"/>
            <ac:spMk id="2" creationId="{61EAAE10-AC41-4204-9F7F-9B66DE6D6F7E}"/>
          </ac:spMkLst>
        </pc:spChg>
        <pc:spChg chg="mod">
          <ac:chgData name="Qu, Chengyi" userId="9f02c3db-5b00-4063-9ad4-7cdd84fdd2bb" providerId="ADAL" clId="{115CDFC5-B7C2-4FB5-86DD-82BA891E9E9B}" dt="2024-04-18T18:10:26.090" v="136" actId="27636"/>
          <ac:spMkLst>
            <pc:docMk/>
            <pc:sldMk cId="316020193" sldId="980"/>
            <ac:spMk id="3" creationId="{9B939404-9D34-18F4-9D95-C4281E2746EB}"/>
          </ac:spMkLst>
        </pc:spChg>
      </pc:sldChg>
      <pc:sldChg chg="del">
        <pc:chgData name="Qu, Chengyi" userId="9f02c3db-5b00-4063-9ad4-7cdd84fdd2bb" providerId="ADAL" clId="{115CDFC5-B7C2-4FB5-86DD-82BA891E9E9B}" dt="2024-04-18T18:05:56.477" v="19" actId="47"/>
        <pc:sldMkLst>
          <pc:docMk/>
          <pc:sldMk cId="2632825530" sldId="1259"/>
        </pc:sldMkLst>
      </pc:sldChg>
      <pc:sldChg chg="modSp add del mod">
        <pc:chgData name="Qu, Chengyi" userId="9f02c3db-5b00-4063-9ad4-7cdd84fdd2bb" providerId="ADAL" clId="{115CDFC5-B7C2-4FB5-86DD-82BA891E9E9B}" dt="2024-04-18T18:12:46.261" v="147" actId="47"/>
        <pc:sldMkLst>
          <pc:docMk/>
          <pc:sldMk cId="2575865210" sldId="1264"/>
        </pc:sldMkLst>
        <pc:spChg chg="mod">
          <ac:chgData name="Qu, Chengyi" userId="9f02c3db-5b00-4063-9ad4-7cdd84fdd2bb" providerId="ADAL" clId="{115CDFC5-B7C2-4FB5-86DD-82BA891E9E9B}" dt="2024-04-18T18:10:25.490" v="62" actId="27636"/>
          <ac:spMkLst>
            <pc:docMk/>
            <pc:sldMk cId="2575865210" sldId="1264"/>
            <ac:spMk id="6" creationId="{00000000-0000-0000-0000-000000000000}"/>
          </ac:spMkLst>
        </pc:spChg>
      </pc:sldChg>
      <pc:sldChg chg="modSp add mod">
        <pc:chgData name="Qu, Chengyi" userId="9f02c3db-5b00-4063-9ad4-7cdd84fdd2bb" providerId="ADAL" clId="{115CDFC5-B7C2-4FB5-86DD-82BA891E9E9B}" dt="2024-04-18T18:10:25.514" v="66" actId="27636"/>
        <pc:sldMkLst>
          <pc:docMk/>
          <pc:sldMk cId="300381930" sldId="1265"/>
        </pc:sldMkLst>
        <pc:spChg chg="mod">
          <ac:chgData name="Qu, Chengyi" userId="9f02c3db-5b00-4063-9ad4-7cdd84fdd2bb" providerId="ADAL" clId="{115CDFC5-B7C2-4FB5-86DD-82BA891E9E9B}" dt="2024-04-18T18:10:25.514" v="66" actId="27636"/>
          <ac:spMkLst>
            <pc:docMk/>
            <pc:sldMk cId="300381930" sldId="1265"/>
            <ac:spMk id="6" creationId="{00000000-0000-0000-0000-000000000000}"/>
          </ac:spMkLst>
        </pc:spChg>
      </pc:sldChg>
      <pc:sldChg chg="del">
        <pc:chgData name="Qu, Chengyi" userId="9f02c3db-5b00-4063-9ad4-7cdd84fdd2bb" providerId="ADAL" clId="{115CDFC5-B7C2-4FB5-86DD-82BA891E9E9B}" dt="2024-04-18T18:19:17.130" v="167" actId="47"/>
        <pc:sldMkLst>
          <pc:docMk/>
          <pc:sldMk cId="0" sldId="1267"/>
        </pc:sldMkLst>
      </pc:sldChg>
      <pc:sldMasterChg chg="delSldLayout">
        <pc:chgData name="Qu, Chengyi" userId="9f02c3db-5b00-4063-9ad4-7cdd84fdd2bb" providerId="ADAL" clId="{115CDFC5-B7C2-4FB5-86DD-82BA891E9E9B}" dt="2024-04-18T18:06:01.542" v="24" actId="47"/>
        <pc:sldMasterMkLst>
          <pc:docMk/>
          <pc:sldMasterMk cId="285659993" sldId="2147483679"/>
        </pc:sldMasterMkLst>
        <pc:sldLayoutChg chg="del">
          <pc:chgData name="Qu, Chengyi" userId="9f02c3db-5b00-4063-9ad4-7cdd84fdd2bb" providerId="ADAL" clId="{115CDFC5-B7C2-4FB5-86DD-82BA891E9E9B}" dt="2024-04-18T18:06:01.542" v="24" actId="47"/>
          <pc:sldLayoutMkLst>
            <pc:docMk/>
            <pc:sldMasterMk cId="285659993" sldId="2147483679"/>
            <pc:sldLayoutMk cId="2842456320" sldId="2147483680"/>
          </pc:sldLayoutMkLst>
        </pc:sldLayoutChg>
      </pc:sldMasterChg>
      <pc:sldMasterChg chg="del delSldLayout">
        <pc:chgData name="Qu, Chengyi" userId="9f02c3db-5b00-4063-9ad4-7cdd84fdd2bb" providerId="ADAL" clId="{115CDFC5-B7C2-4FB5-86DD-82BA891E9E9B}" dt="2024-04-18T18:19:46.128" v="174" actId="47"/>
        <pc:sldMasterMkLst>
          <pc:docMk/>
          <pc:sldMasterMk cId="2234305274" sldId="2147483719"/>
        </pc:sldMasterMkLst>
        <pc:sldLayoutChg chg="del">
          <pc:chgData name="Qu, Chengyi" userId="9f02c3db-5b00-4063-9ad4-7cdd84fdd2bb" providerId="ADAL" clId="{115CDFC5-B7C2-4FB5-86DD-82BA891E9E9B}" dt="2024-04-18T18:19:46.128" v="174" actId="47"/>
          <pc:sldLayoutMkLst>
            <pc:docMk/>
            <pc:sldMasterMk cId="2234305274" sldId="2147483719"/>
            <pc:sldLayoutMk cId="3869616513" sldId="2147483720"/>
          </pc:sldLayoutMkLst>
        </pc:sldLayoutChg>
        <pc:sldLayoutChg chg="del">
          <pc:chgData name="Qu, Chengyi" userId="9f02c3db-5b00-4063-9ad4-7cdd84fdd2bb" providerId="ADAL" clId="{115CDFC5-B7C2-4FB5-86DD-82BA891E9E9B}" dt="2024-04-18T18:19:44.090" v="172" actId="47"/>
          <pc:sldLayoutMkLst>
            <pc:docMk/>
            <pc:sldMasterMk cId="2234305274" sldId="2147483719"/>
            <pc:sldLayoutMk cId="4153292847" sldId="2147483721"/>
          </pc:sldLayoutMkLst>
        </pc:sldLayoutChg>
        <pc:sldLayoutChg chg="del">
          <pc:chgData name="Qu, Chengyi" userId="9f02c3db-5b00-4063-9ad4-7cdd84fdd2bb" providerId="ADAL" clId="{115CDFC5-B7C2-4FB5-86DD-82BA891E9E9B}" dt="2024-04-18T18:19:46.128" v="174" actId="47"/>
          <pc:sldLayoutMkLst>
            <pc:docMk/>
            <pc:sldMasterMk cId="2234305274" sldId="2147483719"/>
            <pc:sldLayoutMk cId="388759375" sldId="214748372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28F37-533E-4A41-8655-F9D8B96EFA90}" type="doc">
      <dgm:prSet loTypeId="urn:microsoft.com/office/officeart/2005/8/layout/process1" loCatId="process" qsTypeId="urn:microsoft.com/office/officeart/2005/8/quickstyle/simple4" qsCatId="simple" csTypeId="urn:microsoft.com/office/officeart/2005/8/colors/accent1_2" csCatId="accent1" phldr="1"/>
      <dgm:spPr/>
    </dgm:pt>
    <dgm:pt modelId="{DECDBDB4-7F34-AC41-9B0E-FBD22DFC83E7}">
      <dgm:prSet/>
      <dgm:spPr>
        <a:solidFill>
          <a:schemeClr val="accent3">
            <a:lumMod val="75000"/>
          </a:schemeClr>
        </a:solidFill>
        <a:ln>
          <a:solidFill>
            <a:schemeClr val="accent3">
              <a:lumMod val="50000"/>
            </a:schemeClr>
          </a:solidFill>
        </a:ln>
      </dgm:spPr>
      <dgm:t>
        <a:bodyPr/>
        <a:lstStyle/>
        <a:p>
          <a:r>
            <a:rPr lang="en-US" dirty="0">
              <a:solidFill>
                <a:schemeClr val="bg1"/>
              </a:solidFill>
              <a:latin typeface="Arial" panose="020B0604020202020204" pitchFamily="34" charset="0"/>
              <a:cs typeface="Arial" panose="020B0604020202020204" pitchFamily="34" charset="0"/>
            </a:rPr>
            <a:t>What assets need to be protected</a:t>
          </a:r>
        </a:p>
      </dgm:t>
    </dgm:pt>
    <dgm:pt modelId="{159A8D0F-CD40-074D-936C-230D0A413289}" type="parTrans" cxnId="{47EB3D10-AE49-A44E-8A44-79BDE5BCAF7C}">
      <dgm:prSet/>
      <dgm:spPr/>
      <dgm:t>
        <a:bodyPr/>
        <a:lstStyle/>
        <a:p>
          <a:endParaRPr lang="en-US">
            <a:latin typeface="Arial" panose="020B0604020202020204" pitchFamily="34" charset="0"/>
            <a:cs typeface="Arial" panose="020B0604020202020204" pitchFamily="34" charset="0"/>
          </a:endParaRPr>
        </a:p>
      </dgm:t>
    </dgm:pt>
    <dgm:pt modelId="{B7FE86E5-213C-9043-840B-3A79513B2496}" type="sibTrans" cxnId="{47EB3D10-AE49-A44E-8A44-79BDE5BCAF7C}">
      <dgm:prSet/>
      <dgm:spPr>
        <a:solidFill>
          <a:schemeClr val="tx1"/>
        </a:solidFill>
        <a:ln>
          <a:solidFill>
            <a:schemeClr val="accent3">
              <a:lumMod val="50000"/>
            </a:schemeClr>
          </a:solidFill>
        </a:ln>
      </dgm:spPr>
      <dgm:t>
        <a:bodyPr/>
        <a:lstStyle/>
        <a:p>
          <a:endParaRPr lang="en-US">
            <a:latin typeface="Arial" panose="020B0604020202020204" pitchFamily="34" charset="0"/>
            <a:cs typeface="Arial" panose="020B0604020202020204" pitchFamily="34" charset="0"/>
          </a:endParaRPr>
        </a:p>
      </dgm:t>
    </dgm:pt>
    <dgm:pt modelId="{A2D4077F-A238-DA4C-89E9-11B6DEDADADC}">
      <dgm:prSet/>
      <dgm:spPr>
        <a:solidFill>
          <a:schemeClr val="accent4">
            <a:lumMod val="60000"/>
            <a:lumOff val="40000"/>
          </a:schemeClr>
        </a:solidFill>
        <a:ln>
          <a:solidFill>
            <a:schemeClr val="accent4">
              <a:lumMod val="75000"/>
            </a:schemeClr>
          </a:solidFill>
        </a:ln>
      </dgm:spPr>
      <dgm:t>
        <a:bodyPr/>
        <a:lstStyle/>
        <a:p>
          <a:r>
            <a:rPr lang="en-US" dirty="0">
              <a:solidFill>
                <a:schemeClr val="bg1"/>
              </a:solidFill>
              <a:latin typeface="Arial" panose="020B0604020202020204" pitchFamily="34" charset="0"/>
              <a:cs typeface="Arial" panose="020B0604020202020204" pitchFamily="34" charset="0"/>
            </a:rPr>
            <a:t>How are those assets threatened</a:t>
          </a:r>
        </a:p>
      </dgm:t>
    </dgm:pt>
    <dgm:pt modelId="{4669B165-5BD5-5A4B-988C-6183B95E4737}" type="parTrans" cxnId="{C1F07A67-8D17-3A40-ADD9-2C8CB8CF4B88}">
      <dgm:prSet/>
      <dgm:spPr/>
      <dgm:t>
        <a:bodyPr/>
        <a:lstStyle/>
        <a:p>
          <a:endParaRPr lang="en-US">
            <a:latin typeface="Arial" panose="020B0604020202020204" pitchFamily="34" charset="0"/>
            <a:cs typeface="Arial" panose="020B0604020202020204" pitchFamily="34" charset="0"/>
          </a:endParaRPr>
        </a:p>
      </dgm:t>
    </dgm:pt>
    <dgm:pt modelId="{6F960B14-ECD0-5748-A4CF-769860A75338}" type="sibTrans" cxnId="{C1F07A67-8D17-3A40-ADD9-2C8CB8CF4B88}">
      <dgm:prSet/>
      <dgm:spPr>
        <a:solidFill>
          <a:schemeClr val="tx1"/>
        </a:solidFill>
        <a:ln>
          <a:solidFill>
            <a:schemeClr val="accent4">
              <a:lumMod val="75000"/>
            </a:schemeClr>
          </a:solidFill>
        </a:ln>
      </dgm:spPr>
      <dgm:t>
        <a:bodyPr/>
        <a:lstStyle/>
        <a:p>
          <a:endParaRPr lang="en-US">
            <a:latin typeface="Arial" panose="020B0604020202020204" pitchFamily="34" charset="0"/>
            <a:cs typeface="Arial" panose="020B0604020202020204" pitchFamily="34" charset="0"/>
          </a:endParaRPr>
        </a:p>
      </dgm:t>
    </dgm:pt>
    <dgm:pt modelId="{91E1F51B-B71D-164E-BF59-4AF797A37CFF}">
      <dgm:prSet/>
      <dgm:spPr>
        <a:solidFill>
          <a:schemeClr val="accent5">
            <a:lumMod val="75000"/>
          </a:schemeClr>
        </a:solidFill>
        <a:ln>
          <a:solidFill>
            <a:schemeClr val="accent5">
              <a:lumMod val="50000"/>
            </a:schemeClr>
          </a:solidFill>
        </a:ln>
      </dgm:spPr>
      <dgm:t>
        <a:bodyPr/>
        <a:lstStyle/>
        <a:p>
          <a:r>
            <a:rPr lang="en-US" dirty="0">
              <a:solidFill>
                <a:schemeClr val="bg1"/>
              </a:solidFill>
              <a:latin typeface="Arial" panose="020B0604020202020204" pitchFamily="34" charset="0"/>
              <a:cs typeface="Arial" panose="020B0604020202020204" pitchFamily="34" charset="0"/>
            </a:rPr>
            <a:t>What can be done to counter those threats</a:t>
          </a:r>
        </a:p>
      </dgm:t>
    </dgm:pt>
    <dgm:pt modelId="{D467CD87-D97B-E343-9183-C2C48D365099}" type="parTrans" cxnId="{7A98AA3E-2E05-9546-8D7D-79AED40249CE}">
      <dgm:prSet/>
      <dgm:spPr/>
      <dgm:t>
        <a:bodyPr/>
        <a:lstStyle/>
        <a:p>
          <a:endParaRPr lang="en-US">
            <a:latin typeface="Arial" panose="020B0604020202020204" pitchFamily="34" charset="0"/>
            <a:cs typeface="Arial" panose="020B0604020202020204" pitchFamily="34" charset="0"/>
          </a:endParaRPr>
        </a:p>
      </dgm:t>
    </dgm:pt>
    <dgm:pt modelId="{283F4503-9CC7-7E4D-AD40-9C1A276F9DBF}" type="sibTrans" cxnId="{7A98AA3E-2E05-9546-8D7D-79AED40249CE}">
      <dgm:prSet/>
      <dgm:spPr/>
      <dgm:t>
        <a:bodyPr/>
        <a:lstStyle/>
        <a:p>
          <a:endParaRPr lang="en-US">
            <a:latin typeface="Arial" panose="020B0604020202020204" pitchFamily="34" charset="0"/>
            <a:cs typeface="Arial" panose="020B0604020202020204" pitchFamily="34" charset="0"/>
          </a:endParaRPr>
        </a:p>
      </dgm:t>
    </dgm:pt>
    <dgm:pt modelId="{699A0DD0-679B-964C-9581-E92EEC901E77}" type="pres">
      <dgm:prSet presAssocID="{18428F37-533E-4A41-8655-F9D8B96EFA90}" presName="Name0" presStyleCnt="0">
        <dgm:presLayoutVars>
          <dgm:dir/>
          <dgm:resizeHandles val="exact"/>
        </dgm:presLayoutVars>
      </dgm:prSet>
      <dgm:spPr/>
    </dgm:pt>
    <dgm:pt modelId="{8746285E-8FC2-304D-B8D6-1F4764C439BB}" type="pres">
      <dgm:prSet presAssocID="{DECDBDB4-7F34-AC41-9B0E-FBD22DFC83E7}" presName="node" presStyleLbl="node1" presStyleIdx="0" presStyleCnt="3">
        <dgm:presLayoutVars>
          <dgm:bulletEnabled val="1"/>
        </dgm:presLayoutVars>
      </dgm:prSet>
      <dgm:spPr/>
    </dgm:pt>
    <dgm:pt modelId="{29C810DC-3DD5-5349-B6C4-53BFAF5170C0}" type="pres">
      <dgm:prSet presAssocID="{B7FE86E5-213C-9043-840B-3A79513B2496}" presName="sibTrans" presStyleLbl="sibTrans2D1" presStyleIdx="0" presStyleCnt="2"/>
      <dgm:spPr/>
    </dgm:pt>
    <dgm:pt modelId="{4B385FA7-9B74-D249-965C-31E168F31A37}" type="pres">
      <dgm:prSet presAssocID="{B7FE86E5-213C-9043-840B-3A79513B2496}" presName="connectorText" presStyleLbl="sibTrans2D1" presStyleIdx="0" presStyleCnt="2"/>
      <dgm:spPr/>
    </dgm:pt>
    <dgm:pt modelId="{F0EE840A-6A6A-8C4E-BD43-645284D74784}" type="pres">
      <dgm:prSet presAssocID="{A2D4077F-A238-DA4C-89E9-11B6DEDADADC}" presName="node" presStyleLbl="node1" presStyleIdx="1" presStyleCnt="3">
        <dgm:presLayoutVars>
          <dgm:bulletEnabled val="1"/>
        </dgm:presLayoutVars>
      </dgm:prSet>
      <dgm:spPr/>
    </dgm:pt>
    <dgm:pt modelId="{106A60B2-E17B-6846-A742-BD11872B615E}" type="pres">
      <dgm:prSet presAssocID="{6F960B14-ECD0-5748-A4CF-769860A75338}" presName="sibTrans" presStyleLbl="sibTrans2D1" presStyleIdx="1" presStyleCnt="2"/>
      <dgm:spPr/>
    </dgm:pt>
    <dgm:pt modelId="{158BB950-FF0F-D44F-BC57-D0FFDA67D69B}" type="pres">
      <dgm:prSet presAssocID="{6F960B14-ECD0-5748-A4CF-769860A75338}" presName="connectorText" presStyleLbl="sibTrans2D1" presStyleIdx="1" presStyleCnt="2"/>
      <dgm:spPr/>
    </dgm:pt>
    <dgm:pt modelId="{5E945862-EF2F-A845-884B-12FE5750CF76}" type="pres">
      <dgm:prSet presAssocID="{91E1F51B-B71D-164E-BF59-4AF797A37CFF}" presName="node" presStyleLbl="node1" presStyleIdx="2" presStyleCnt="3">
        <dgm:presLayoutVars>
          <dgm:bulletEnabled val="1"/>
        </dgm:presLayoutVars>
      </dgm:prSet>
      <dgm:spPr/>
    </dgm:pt>
  </dgm:ptLst>
  <dgm:cxnLst>
    <dgm:cxn modelId="{47EB3D10-AE49-A44E-8A44-79BDE5BCAF7C}" srcId="{18428F37-533E-4A41-8655-F9D8B96EFA90}" destId="{DECDBDB4-7F34-AC41-9B0E-FBD22DFC83E7}" srcOrd="0" destOrd="0" parTransId="{159A8D0F-CD40-074D-936C-230D0A413289}" sibTransId="{B7FE86E5-213C-9043-840B-3A79513B2496}"/>
    <dgm:cxn modelId="{7A98AA3E-2E05-9546-8D7D-79AED40249CE}" srcId="{18428F37-533E-4A41-8655-F9D8B96EFA90}" destId="{91E1F51B-B71D-164E-BF59-4AF797A37CFF}" srcOrd="2" destOrd="0" parTransId="{D467CD87-D97B-E343-9183-C2C48D365099}" sibTransId="{283F4503-9CC7-7E4D-AD40-9C1A276F9DBF}"/>
    <dgm:cxn modelId="{361CE03F-8CF9-144B-8114-D4F2624F0422}" type="presOf" srcId="{B7FE86E5-213C-9043-840B-3A79513B2496}" destId="{4B385FA7-9B74-D249-965C-31E168F31A37}" srcOrd="1" destOrd="0" presId="urn:microsoft.com/office/officeart/2005/8/layout/process1"/>
    <dgm:cxn modelId="{4909C241-D23A-E94D-B07E-662333D69C1D}" type="presOf" srcId="{91E1F51B-B71D-164E-BF59-4AF797A37CFF}" destId="{5E945862-EF2F-A845-884B-12FE5750CF76}" srcOrd="0" destOrd="0" presId="urn:microsoft.com/office/officeart/2005/8/layout/process1"/>
    <dgm:cxn modelId="{47FFFF42-0D16-0541-8BAA-951AC7E3A980}" type="presOf" srcId="{DECDBDB4-7F34-AC41-9B0E-FBD22DFC83E7}" destId="{8746285E-8FC2-304D-B8D6-1F4764C439BB}" srcOrd="0" destOrd="0" presId="urn:microsoft.com/office/officeart/2005/8/layout/process1"/>
    <dgm:cxn modelId="{C1F07A67-8D17-3A40-ADD9-2C8CB8CF4B88}" srcId="{18428F37-533E-4A41-8655-F9D8B96EFA90}" destId="{A2D4077F-A238-DA4C-89E9-11B6DEDADADC}" srcOrd="1" destOrd="0" parTransId="{4669B165-5BD5-5A4B-988C-6183B95E4737}" sibTransId="{6F960B14-ECD0-5748-A4CF-769860A75338}"/>
    <dgm:cxn modelId="{3DD78A6A-484A-EC4B-B928-53987188C1BF}" type="presOf" srcId="{B7FE86E5-213C-9043-840B-3A79513B2496}" destId="{29C810DC-3DD5-5349-B6C4-53BFAF5170C0}" srcOrd="0" destOrd="0" presId="urn:microsoft.com/office/officeart/2005/8/layout/process1"/>
    <dgm:cxn modelId="{5BD6B26C-20DD-C842-A512-635844E307CA}" type="presOf" srcId="{6F960B14-ECD0-5748-A4CF-769860A75338}" destId="{158BB950-FF0F-D44F-BC57-D0FFDA67D69B}" srcOrd="1" destOrd="0" presId="urn:microsoft.com/office/officeart/2005/8/layout/process1"/>
    <dgm:cxn modelId="{F5BB7E58-3B50-444F-A028-E70A8323EA1F}" type="presOf" srcId="{6F960B14-ECD0-5748-A4CF-769860A75338}" destId="{106A60B2-E17B-6846-A742-BD11872B615E}" srcOrd="0" destOrd="0" presId="urn:microsoft.com/office/officeart/2005/8/layout/process1"/>
    <dgm:cxn modelId="{2FFEF4D0-49AC-CE4F-948B-3FB1D75F3FE1}" type="presOf" srcId="{A2D4077F-A238-DA4C-89E9-11B6DEDADADC}" destId="{F0EE840A-6A6A-8C4E-BD43-645284D74784}" srcOrd="0" destOrd="0" presId="urn:microsoft.com/office/officeart/2005/8/layout/process1"/>
    <dgm:cxn modelId="{98C2BADF-B650-D342-9963-134225CDE30A}" type="presOf" srcId="{18428F37-533E-4A41-8655-F9D8B96EFA90}" destId="{699A0DD0-679B-964C-9581-E92EEC901E77}" srcOrd="0" destOrd="0" presId="urn:microsoft.com/office/officeart/2005/8/layout/process1"/>
    <dgm:cxn modelId="{BACD36BD-864E-3741-97B9-7C310B42BC09}" type="presParOf" srcId="{699A0DD0-679B-964C-9581-E92EEC901E77}" destId="{8746285E-8FC2-304D-B8D6-1F4764C439BB}" srcOrd="0" destOrd="0" presId="urn:microsoft.com/office/officeart/2005/8/layout/process1"/>
    <dgm:cxn modelId="{FFA0DD57-BE88-AF49-911C-A940AA6D7BA2}" type="presParOf" srcId="{699A0DD0-679B-964C-9581-E92EEC901E77}" destId="{29C810DC-3DD5-5349-B6C4-53BFAF5170C0}" srcOrd="1" destOrd="0" presId="urn:microsoft.com/office/officeart/2005/8/layout/process1"/>
    <dgm:cxn modelId="{4E533893-AD51-A445-9B3D-B03B3CDFE941}" type="presParOf" srcId="{29C810DC-3DD5-5349-B6C4-53BFAF5170C0}" destId="{4B385FA7-9B74-D249-965C-31E168F31A37}" srcOrd="0" destOrd="0" presId="urn:microsoft.com/office/officeart/2005/8/layout/process1"/>
    <dgm:cxn modelId="{583C19DB-F092-FC40-86F4-EADD4AC245DF}" type="presParOf" srcId="{699A0DD0-679B-964C-9581-E92EEC901E77}" destId="{F0EE840A-6A6A-8C4E-BD43-645284D74784}" srcOrd="2" destOrd="0" presId="urn:microsoft.com/office/officeart/2005/8/layout/process1"/>
    <dgm:cxn modelId="{16392C56-480E-0C4D-A2CF-4FC813A1C802}" type="presParOf" srcId="{699A0DD0-679B-964C-9581-E92EEC901E77}" destId="{106A60B2-E17B-6846-A742-BD11872B615E}" srcOrd="3" destOrd="0" presId="urn:microsoft.com/office/officeart/2005/8/layout/process1"/>
    <dgm:cxn modelId="{A361325D-C60D-A040-B34C-0942C75D7B5C}" type="presParOf" srcId="{106A60B2-E17B-6846-A742-BD11872B615E}" destId="{158BB950-FF0F-D44F-BC57-D0FFDA67D69B}" srcOrd="0" destOrd="0" presId="urn:microsoft.com/office/officeart/2005/8/layout/process1"/>
    <dgm:cxn modelId="{016DC2CC-B745-0349-A580-600120FBED2A}" type="presParOf" srcId="{699A0DD0-679B-964C-9581-E92EEC901E77}" destId="{5E945862-EF2F-A845-884B-12FE5750CF7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1E4B68-F667-DE44-A54C-1AB0DABA7E84}"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E464E6D-828B-D74C-A891-83588AD89683}">
      <dgm:prSet/>
      <dgm:spPr>
        <a:solidFill>
          <a:schemeClr val="accent3">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IT security plan documents: </a:t>
          </a:r>
        </a:p>
      </dgm:t>
    </dgm:pt>
    <dgm:pt modelId="{CD952E0C-1521-0D43-AE07-02F9036F69F2}" type="parTrans" cxnId="{F5D8E2E3-8594-0F40-8A4A-4182FF88DD34}">
      <dgm:prSet/>
      <dgm:spPr/>
      <dgm:t>
        <a:bodyPr/>
        <a:lstStyle/>
        <a:p>
          <a:endParaRPr lang="en-US" b="0">
            <a:latin typeface="Arial" panose="020B0604020202020204" pitchFamily="34" charset="0"/>
            <a:cs typeface="Arial" panose="020B0604020202020204" pitchFamily="34" charset="0"/>
          </a:endParaRPr>
        </a:p>
      </dgm:t>
    </dgm:pt>
    <dgm:pt modelId="{57DDE098-043A-3D4A-B76E-E313D14CAD24}" type="sibTrans" cxnId="{F5D8E2E3-8594-0F40-8A4A-4182FF88DD34}">
      <dgm:prSet/>
      <dgm:spPr/>
      <dgm:t>
        <a:bodyPr/>
        <a:lstStyle/>
        <a:p>
          <a:endParaRPr lang="en-US" b="0">
            <a:latin typeface="Arial" panose="020B0604020202020204" pitchFamily="34" charset="0"/>
            <a:cs typeface="Arial" panose="020B0604020202020204" pitchFamily="34" charset="0"/>
          </a:endParaRPr>
        </a:p>
      </dgm:t>
    </dgm:pt>
    <dgm:pt modelId="{07512BDD-4166-F942-B97D-8557318A7B47}">
      <dgm:prSet/>
      <dgm:spPr>
        <a:solidFill>
          <a:schemeClr val="accent3">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What needs to be done for each selected control</a:t>
          </a:r>
        </a:p>
      </dgm:t>
    </dgm:pt>
    <dgm:pt modelId="{ADEB3139-47B5-594E-BCB0-792699B2EECB}" type="parTrans" cxnId="{6E140B5B-4AB1-D143-9965-1ED69F23C064}">
      <dgm:prSet/>
      <dgm:spPr/>
      <dgm:t>
        <a:bodyPr/>
        <a:lstStyle/>
        <a:p>
          <a:endParaRPr lang="en-US" b="0">
            <a:latin typeface="Arial" panose="020B0604020202020204" pitchFamily="34" charset="0"/>
            <a:cs typeface="Arial" panose="020B0604020202020204" pitchFamily="34" charset="0"/>
          </a:endParaRPr>
        </a:p>
      </dgm:t>
    </dgm:pt>
    <dgm:pt modelId="{C4A1494F-16E8-BF46-ABAA-C6DF6C4A42B7}" type="sibTrans" cxnId="{6E140B5B-4AB1-D143-9965-1ED69F23C064}">
      <dgm:prSet/>
      <dgm:spPr/>
      <dgm:t>
        <a:bodyPr/>
        <a:lstStyle/>
        <a:p>
          <a:endParaRPr lang="en-US" b="0">
            <a:latin typeface="Arial" panose="020B0604020202020204" pitchFamily="34" charset="0"/>
            <a:cs typeface="Arial" panose="020B0604020202020204" pitchFamily="34" charset="0"/>
          </a:endParaRPr>
        </a:p>
      </dgm:t>
    </dgm:pt>
    <dgm:pt modelId="{A3577437-EDAC-9747-9223-99C3135FB852}">
      <dgm:prSet/>
      <dgm:spPr>
        <a:solidFill>
          <a:schemeClr val="accent3">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Personnel responsible</a:t>
          </a:r>
        </a:p>
      </dgm:t>
    </dgm:pt>
    <dgm:pt modelId="{082A2150-6F54-E545-A773-CFED4B2D01E9}" type="parTrans" cxnId="{691DC783-57EF-B94D-8607-C8C5F7E33E5E}">
      <dgm:prSet/>
      <dgm:spPr/>
      <dgm:t>
        <a:bodyPr/>
        <a:lstStyle/>
        <a:p>
          <a:endParaRPr lang="en-US" b="0">
            <a:latin typeface="Arial" panose="020B0604020202020204" pitchFamily="34" charset="0"/>
            <a:cs typeface="Arial" panose="020B0604020202020204" pitchFamily="34" charset="0"/>
          </a:endParaRPr>
        </a:p>
      </dgm:t>
    </dgm:pt>
    <dgm:pt modelId="{3057AC55-C929-F542-894A-01FDAFD19F26}" type="sibTrans" cxnId="{691DC783-57EF-B94D-8607-C8C5F7E33E5E}">
      <dgm:prSet/>
      <dgm:spPr/>
      <dgm:t>
        <a:bodyPr/>
        <a:lstStyle/>
        <a:p>
          <a:endParaRPr lang="en-US" b="0">
            <a:latin typeface="Arial" panose="020B0604020202020204" pitchFamily="34" charset="0"/>
            <a:cs typeface="Arial" panose="020B0604020202020204" pitchFamily="34" charset="0"/>
          </a:endParaRPr>
        </a:p>
      </dgm:t>
    </dgm:pt>
    <dgm:pt modelId="{2F13EC1A-71E9-1D4E-9A93-60CBD1335D97}">
      <dgm:prSet/>
      <dgm:spPr>
        <a:solidFill>
          <a:schemeClr val="accent3">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Resources and time frame</a:t>
          </a:r>
        </a:p>
      </dgm:t>
    </dgm:pt>
    <dgm:pt modelId="{2F7F0E25-500A-9D46-AACD-596B3AE08CD3}" type="parTrans" cxnId="{8F3B940E-1DF3-7040-9135-CA54DE953E07}">
      <dgm:prSet/>
      <dgm:spPr/>
      <dgm:t>
        <a:bodyPr/>
        <a:lstStyle/>
        <a:p>
          <a:endParaRPr lang="en-US" b="0">
            <a:latin typeface="Arial" panose="020B0604020202020204" pitchFamily="34" charset="0"/>
            <a:cs typeface="Arial" panose="020B0604020202020204" pitchFamily="34" charset="0"/>
          </a:endParaRPr>
        </a:p>
      </dgm:t>
    </dgm:pt>
    <dgm:pt modelId="{E75707A4-6224-0C4D-A30F-DEC6A330AD3B}" type="sibTrans" cxnId="{8F3B940E-1DF3-7040-9135-CA54DE953E07}">
      <dgm:prSet/>
      <dgm:spPr/>
      <dgm:t>
        <a:bodyPr/>
        <a:lstStyle/>
        <a:p>
          <a:endParaRPr lang="en-US" b="0">
            <a:latin typeface="Arial" panose="020B0604020202020204" pitchFamily="34" charset="0"/>
            <a:cs typeface="Arial" panose="020B0604020202020204" pitchFamily="34" charset="0"/>
          </a:endParaRPr>
        </a:p>
      </dgm:t>
    </dgm:pt>
    <dgm:pt modelId="{A65D18DA-AF94-034A-920E-367BA7E4FBEB}">
      <dgm:prSet/>
      <dgm:spPr>
        <a:solidFill>
          <a:schemeClr val="accent6">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Identified personnel:</a:t>
          </a:r>
        </a:p>
      </dgm:t>
    </dgm:pt>
    <dgm:pt modelId="{F4AE3499-D82C-144A-96E5-588F81027709}" type="parTrans" cxnId="{CE32FE4C-8C35-AA4C-87AC-6891845E4774}">
      <dgm:prSet/>
      <dgm:spPr/>
      <dgm:t>
        <a:bodyPr/>
        <a:lstStyle/>
        <a:p>
          <a:endParaRPr lang="en-US" b="0">
            <a:latin typeface="Arial" panose="020B0604020202020204" pitchFamily="34" charset="0"/>
            <a:cs typeface="Arial" panose="020B0604020202020204" pitchFamily="34" charset="0"/>
          </a:endParaRPr>
        </a:p>
      </dgm:t>
    </dgm:pt>
    <dgm:pt modelId="{0194A585-2A60-CC4F-9270-DC618CF70318}" type="sibTrans" cxnId="{CE32FE4C-8C35-AA4C-87AC-6891845E4774}">
      <dgm:prSet/>
      <dgm:spPr/>
      <dgm:t>
        <a:bodyPr/>
        <a:lstStyle/>
        <a:p>
          <a:endParaRPr lang="en-US" b="0">
            <a:latin typeface="Arial" panose="020B0604020202020204" pitchFamily="34" charset="0"/>
            <a:cs typeface="Arial" panose="020B0604020202020204" pitchFamily="34" charset="0"/>
          </a:endParaRPr>
        </a:p>
      </dgm:t>
    </dgm:pt>
    <dgm:pt modelId="{8FDB263D-CAB3-024E-8475-B9C227F9624D}">
      <dgm:prSet/>
      <dgm:spPr>
        <a:solidFill>
          <a:schemeClr val="accent6">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Implement new or enhanced controls</a:t>
          </a:r>
        </a:p>
      </dgm:t>
    </dgm:pt>
    <dgm:pt modelId="{3B542E20-597F-064F-885D-929D0C61FEE4}" type="parTrans" cxnId="{A50763A6-97E7-594A-AA8C-3CE221AA4B60}">
      <dgm:prSet/>
      <dgm:spPr/>
      <dgm:t>
        <a:bodyPr/>
        <a:lstStyle/>
        <a:p>
          <a:endParaRPr lang="en-US" b="0">
            <a:latin typeface="Arial" panose="020B0604020202020204" pitchFamily="34" charset="0"/>
            <a:cs typeface="Arial" panose="020B0604020202020204" pitchFamily="34" charset="0"/>
          </a:endParaRPr>
        </a:p>
      </dgm:t>
    </dgm:pt>
    <dgm:pt modelId="{4A51DC15-F80D-9842-8B88-906791F59EB4}" type="sibTrans" cxnId="{A50763A6-97E7-594A-AA8C-3CE221AA4B60}">
      <dgm:prSet/>
      <dgm:spPr/>
      <dgm:t>
        <a:bodyPr/>
        <a:lstStyle/>
        <a:p>
          <a:endParaRPr lang="en-US" b="0">
            <a:latin typeface="Arial" panose="020B0604020202020204" pitchFamily="34" charset="0"/>
            <a:cs typeface="Arial" panose="020B0604020202020204" pitchFamily="34" charset="0"/>
          </a:endParaRPr>
        </a:p>
      </dgm:t>
    </dgm:pt>
    <dgm:pt modelId="{3AF05DA4-8341-5A47-A0EA-FE7BB1207059}">
      <dgm:prSet/>
      <dgm:spPr>
        <a:solidFill>
          <a:schemeClr val="accent6">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May need system configuration changes, upgrades or new system installation</a:t>
          </a:r>
        </a:p>
      </dgm:t>
    </dgm:pt>
    <dgm:pt modelId="{E8F37739-DD97-6047-BCCE-C059722AC365}" type="parTrans" cxnId="{315018A7-AA01-2743-96B1-267D8402E6F5}">
      <dgm:prSet/>
      <dgm:spPr/>
      <dgm:t>
        <a:bodyPr/>
        <a:lstStyle/>
        <a:p>
          <a:endParaRPr lang="en-US" b="0">
            <a:latin typeface="Arial" panose="020B0604020202020204" pitchFamily="34" charset="0"/>
            <a:cs typeface="Arial" panose="020B0604020202020204" pitchFamily="34" charset="0"/>
          </a:endParaRPr>
        </a:p>
      </dgm:t>
    </dgm:pt>
    <dgm:pt modelId="{52042325-4608-F54B-A302-5B178357E552}" type="sibTrans" cxnId="{315018A7-AA01-2743-96B1-267D8402E6F5}">
      <dgm:prSet/>
      <dgm:spPr/>
      <dgm:t>
        <a:bodyPr/>
        <a:lstStyle/>
        <a:p>
          <a:endParaRPr lang="en-US" b="0">
            <a:latin typeface="Arial" panose="020B0604020202020204" pitchFamily="34" charset="0"/>
            <a:cs typeface="Arial" panose="020B0604020202020204" pitchFamily="34" charset="0"/>
          </a:endParaRPr>
        </a:p>
      </dgm:t>
    </dgm:pt>
    <dgm:pt modelId="{470AD440-AD5D-DE47-B38B-E47990B7D0D7}">
      <dgm:prSet/>
      <dgm:spPr>
        <a:solidFill>
          <a:schemeClr val="accent6">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May also involve development of new or extended procedures</a:t>
          </a:r>
        </a:p>
      </dgm:t>
    </dgm:pt>
    <dgm:pt modelId="{D620E912-71D9-334A-A689-4D709C57C160}" type="parTrans" cxnId="{0980FE0A-6545-784F-B888-4501D29B3F26}">
      <dgm:prSet/>
      <dgm:spPr/>
      <dgm:t>
        <a:bodyPr/>
        <a:lstStyle/>
        <a:p>
          <a:endParaRPr lang="en-US" b="0">
            <a:latin typeface="Arial" panose="020B0604020202020204" pitchFamily="34" charset="0"/>
            <a:cs typeface="Arial" panose="020B0604020202020204" pitchFamily="34" charset="0"/>
          </a:endParaRPr>
        </a:p>
      </dgm:t>
    </dgm:pt>
    <dgm:pt modelId="{5DE3CEDE-4B32-7F4E-B3A6-ECF738157EF9}" type="sibTrans" cxnId="{0980FE0A-6545-784F-B888-4501D29B3F26}">
      <dgm:prSet/>
      <dgm:spPr/>
      <dgm:t>
        <a:bodyPr/>
        <a:lstStyle/>
        <a:p>
          <a:endParaRPr lang="en-US" b="0">
            <a:latin typeface="Arial" panose="020B0604020202020204" pitchFamily="34" charset="0"/>
            <a:cs typeface="Arial" panose="020B0604020202020204" pitchFamily="34" charset="0"/>
          </a:endParaRPr>
        </a:p>
      </dgm:t>
    </dgm:pt>
    <dgm:pt modelId="{D2BA0D14-60D9-B24F-A866-50087B4F5339}">
      <dgm:prSet/>
      <dgm:spPr>
        <a:solidFill>
          <a:schemeClr val="accent6">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Need to be encouraged and monitored by management</a:t>
          </a:r>
        </a:p>
      </dgm:t>
    </dgm:pt>
    <dgm:pt modelId="{FFC5CDE5-2D3A-1641-80B8-1615056973DD}" type="parTrans" cxnId="{CDFEF125-36D4-D64C-B245-2D926FA6A006}">
      <dgm:prSet/>
      <dgm:spPr/>
      <dgm:t>
        <a:bodyPr/>
        <a:lstStyle/>
        <a:p>
          <a:endParaRPr lang="en-US" b="0">
            <a:latin typeface="Arial" panose="020B0604020202020204" pitchFamily="34" charset="0"/>
            <a:cs typeface="Arial" panose="020B0604020202020204" pitchFamily="34" charset="0"/>
          </a:endParaRPr>
        </a:p>
      </dgm:t>
    </dgm:pt>
    <dgm:pt modelId="{45966864-B292-7947-A80E-7D0475231D3E}" type="sibTrans" cxnId="{CDFEF125-36D4-D64C-B245-2D926FA6A006}">
      <dgm:prSet/>
      <dgm:spPr/>
      <dgm:t>
        <a:bodyPr/>
        <a:lstStyle/>
        <a:p>
          <a:endParaRPr lang="en-US" b="0">
            <a:latin typeface="Arial" panose="020B0604020202020204" pitchFamily="34" charset="0"/>
            <a:cs typeface="Arial" panose="020B0604020202020204" pitchFamily="34" charset="0"/>
          </a:endParaRPr>
        </a:p>
      </dgm:t>
    </dgm:pt>
    <dgm:pt modelId="{A26DF7C1-26EA-2140-90D3-80701CB9F1FE}">
      <dgm:prSet/>
      <dgm:spPr>
        <a:solidFill>
          <a:schemeClr val="accent5">
            <a:lumMod val="75000"/>
          </a:schemeClr>
        </a:solidFill>
      </dgm:spPr>
      <dgm:t>
        <a:bodyPr/>
        <a:lstStyle/>
        <a:p>
          <a:pPr rtl="0"/>
          <a:r>
            <a:rPr lang="en-US" b="0" dirty="0">
              <a:solidFill>
                <a:schemeClr val="tx1"/>
              </a:solidFill>
              <a:latin typeface="Arial" panose="020B0604020202020204" pitchFamily="34" charset="0"/>
              <a:cs typeface="Arial" panose="020B0604020202020204" pitchFamily="34" charset="0"/>
            </a:rPr>
            <a:t>When implementation is completed management authorizes the system for operational use</a:t>
          </a:r>
        </a:p>
      </dgm:t>
    </dgm:pt>
    <dgm:pt modelId="{B1677DD4-2FE6-5448-B490-4801E09E10F9}" type="parTrans" cxnId="{BCA18675-B297-6749-B232-B6FE632A4FD3}">
      <dgm:prSet/>
      <dgm:spPr/>
      <dgm:t>
        <a:bodyPr/>
        <a:lstStyle/>
        <a:p>
          <a:endParaRPr lang="en-US" b="0">
            <a:latin typeface="Arial" panose="020B0604020202020204" pitchFamily="34" charset="0"/>
            <a:cs typeface="Arial" panose="020B0604020202020204" pitchFamily="34" charset="0"/>
          </a:endParaRPr>
        </a:p>
      </dgm:t>
    </dgm:pt>
    <dgm:pt modelId="{E619598C-047C-6C4E-A20D-E7F339DAD000}" type="sibTrans" cxnId="{BCA18675-B297-6749-B232-B6FE632A4FD3}">
      <dgm:prSet/>
      <dgm:spPr/>
      <dgm:t>
        <a:bodyPr/>
        <a:lstStyle/>
        <a:p>
          <a:endParaRPr lang="en-US" b="0">
            <a:latin typeface="Arial" panose="020B0604020202020204" pitchFamily="34" charset="0"/>
            <a:cs typeface="Arial" panose="020B0604020202020204" pitchFamily="34" charset="0"/>
          </a:endParaRPr>
        </a:p>
      </dgm:t>
    </dgm:pt>
    <dgm:pt modelId="{13E07EEE-BD14-F845-AED2-2F7FD67B56D0}" type="pres">
      <dgm:prSet presAssocID="{4E1E4B68-F667-DE44-A54C-1AB0DABA7E84}" presName="Name0" presStyleCnt="0">
        <dgm:presLayoutVars>
          <dgm:dir/>
          <dgm:resizeHandles val="exact"/>
        </dgm:presLayoutVars>
      </dgm:prSet>
      <dgm:spPr/>
    </dgm:pt>
    <dgm:pt modelId="{814F6F70-D5D1-2940-AC52-BA0B54AE6C65}" type="pres">
      <dgm:prSet presAssocID="{BE464E6D-828B-D74C-A891-83588AD89683}" presName="node" presStyleLbl="node1" presStyleIdx="0" presStyleCnt="3">
        <dgm:presLayoutVars>
          <dgm:bulletEnabled val="1"/>
        </dgm:presLayoutVars>
      </dgm:prSet>
      <dgm:spPr/>
    </dgm:pt>
    <dgm:pt modelId="{8A5FA54A-49B8-8E4A-B25C-B761E21C9E51}" type="pres">
      <dgm:prSet presAssocID="{57DDE098-043A-3D4A-B76E-E313D14CAD24}" presName="sibTrans" presStyleCnt="0"/>
      <dgm:spPr/>
    </dgm:pt>
    <dgm:pt modelId="{257B7868-3E85-3547-B1BB-EF1D6FD8A468}" type="pres">
      <dgm:prSet presAssocID="{A65D18DA-AF94-034A-920E-367BA7E4FBEB}" presName="node" presStyleLbl="node1" presStyleIdx="1" presStyleCnt="3">
        <dgm:presLayoutVars>
          <dgm:bulletEnabled val="1"/>
        </dgm:presLayoutVars>
      </dgm:prSet>
      <dgm:spPr/>
    </dgm:pt>
    <dgm:pt modelId="{26D33AC7-8790-1F4E-85A2-E6217C5C8A6D}" type="pres">
      <dgm:prSet presAssocID="{0194A585-2A60-CC4F-9270-DC618CF70318}" presName="sibTrans" presStyleCnt="0"/>
      <dgm:spPr/>
    </dgm:pt>
    <dgm:pt modelId="{F00163D4-7968-264D-A3B4-CCFCA1095065}" type="pres">
      <dgm:prSet presAssocID="{A26DF7C1-26EA-2140-90D3-80701CB9F1FE}" presName="node" presStyleLbl="node1" presStyleIdx="2" presStyleCnt="3">
        <dgm:presLayoutVars>
          <dgm:bulletEnabled val="1"/>
        </dgm:presLayoutVars>
      </dgm:prSet>
      <dgm:spPr/>
    </dgm:pt>
  </dgm:ptLst>
  <dgm:cxnLst>
    <dgm:cxn modelId="{0980FE0A-6545-784F-B888-4501D29B3F26}" srcId="{A65D18DA-AF94-034A-920E-367BA7E4FBEB}" destId="{470AD440-AD5D-DE47-B38B-E47990B7D0D7}" srcOrd="2" destOrd="0" parTransId="{D620E912-71D9-334A-A689-4D709C57C160}" sibTransId="{5DE3CEDE-4B32-7F4E-B3A6-ECF738157EF9}"/>
    <dgm:cxn modelId="{8F3B940E-1DF3-7040-9135-CA54DE953E07}" srcId="{BE464E6D-828B-D74C-A891-83588AD89683}" destId="{2F13EC1A-71E9-1D4E-9A93-60CBD1335D97}" srcOrd="2" destOrd="0" parTransId="{2F7F0E25-500A-9D46-AACD-596B3AE08CD3}" sibTransId="{E75707A4-6224-0C4D-A30F-DEC6A330AD3B}"/>
    <dgm:cxn modelId="{FF00EC17-8CAE-994B-ADB7-2203A90D922B}" type="presOf" srcId="{A65D18DA-AF94-034A-920E-367BA7E4FBEB}" destId="{257B7868-3E85-3547-B1BB-EF1D6FD8A468}" srcOrd="0" destOrd="0" presId="urn:microsoft.com/office/officeart/2005/8/layout/hList6"/>
    <dgm:cxn modelId="{31B9CA18-3034-964C-AA25-0D1097252A09}" type="presOf" srcId="{D2BA0D14-60D9-B24F-A866-50087B4F5339}" destId="{257B7868-3E85-3547-B1BB-EF1D6FD8A468}" srcOrd="0" destOrd="4" presId="urn:microsoft.com/office/officeart/2005/8/layout/hList6"/>
    <dgm:cxn modelId="{CDFEF125-36D4-D64C-B245-2D926FA6A006}" srcId="{A65D18DA-AF94-034A-920E-367BA7E4FBEB}" destId="{D2BA0D14-60D9-B24F-A866-50087B4F5339}" srcOrd="3" destOrd="0" parTransId="{FFC5CDE5-2D3A-1641-80B8-1615056973DD}" sibTransId="{45966864-B292-7947-A80E-7D0475231D3E}"/>
    <dgm:cxn modelId="{28AACE3E-0BE6-7D47-A9A5-5F4CFD31BA8C}" type="presOf" srcId="{A3577437-EDAC-9747-9223-99C3135FB852}" destId="{814F6F70-D5D1-2940-AC52-BA0B54AE6C65}" srcOrd="0" destOrd="2" presId="urn:microsoft.com/office/officeart/2005/8/layout/hList6"/>
    <dgm:cxn modelId="{6E140B5B-4AB1-D143-9965-1ED69F23C064}" srcId="{BE464E6D-828B-D74C-A891-83588AD89683}" destId="{07512BDD-4166-F942-B97D-8557318A7B47}" srcOrd="0" destOrd="0" parTransId="{ADEB3139-47B5-594E-BCB0-792699B2EECB}" sibTransId="{C4A1494F-16E8-BF46-ABAA-C6DF6C4A42B7}"/>
    <dgm:cxn modelId="{217B7F66-3333-944E-9ED7-AF5E614D31DE}" type="presOf" srcId="{07512BDD-4166-F942-B97D-8557318A7B47}" destId="{814F6F70-D5D1-2940-AC52-BA0B54AE6C65}" srcOrd="0" destOrd="1" presId="urn:microsoft.com/office/officeart/2005/8/layout/hList6"/>
    <dgm:cxn modelId="{CE32FE4C-8C35-AA4C-87AC-6891845E4774}" srcId="{4E1E4B68-F667-DE44-A54C-1AB0DABA7E84}" destId="{A65D18DA-AF94-034A-920E-367BA7E4FBEB}" srcOrd="1" destOrd="0" parTransId="{F4AE3499-D82C-144A-96E5-588F81027709}" sibTransId="{0194A585-2A60-CC4F-9270-DC618CF70318}"/>
    <dgm:cxn modelId="{BCA18675-B297-6749-B232-B6FE632A4FD3}" srcId="{4E1E4B68-F667-DE44-A54C-1AB0DABA7E84}" destId="{A26DF7C1-26EA-2140-90D3-80701CB9F1FE}" srcOrd="2" destOrd="0" parTransId="{B1677DD4-2FE6-5448-B490-4801E09E10F9}" sibTransId="{E619598C-047C-6C4E-A20D-E7F339DAD000}"/>
    <dgm:cxn modelId="{397A677F-F673-A24E-8DBE-88EF734432A4}" type="presOf" srcId="{4E1E4B68-F667-DE44-A54C-1AB0DABA7E84}" destId="{13E07EEE-BD14-F845-AED2-2F7FD67B56D0}" srcOrd="0" destOrd="0" presId="urn:microsoft.com/office/officeart/2005/8/layout/hList6"/>
    <dgm:cxn modelId="{691DC783-57EF-B94D-8607-C8C5F7E33E5E}" srcId="{BE464E6D-828B-D74C-A891-83588AD89683}" destId="{A3577437-EDAC-9747-9223-99C3135FB852}" srcOrd="1" destOrd="0" parTransId="{082A2150-6F54-E545-A773-CFED4B2D01E9}" sibTransId="{3057AC55-C929-F542-894A-01FDAFD19F26}"/>
    <dgm:cxn modelId="{D22F3690-E9F2-B34D-BC5A-BCB2EF6B70A2}" type="presOf" srcId="{470AD440-AD5D-DE47-B38B-E47990B7D0D7}" destId="{257B7868-3E85-3547-B1BB-EF1D6FD8A468}" srcOrd="0" destOrd="3" presId="urn:microsoft.com/office/officeart/2005/8/layout/hList6"/>
    <dgm:cxn modelId="{FF6C29A5-BDBF-8241-9E04-A6FFB6B19835}" type="presOf" srcId="{A26DF7C1-26EA-2140-90D3-80701CB9F1FE}" destId="{F00163D4-7968-264D-A3B4-CCFCA1095065}" srcOrd="0" destOrd="0" presId="urn:microsoft.com/office/officeart/2005/8/layout/hList6"/>
    <dgm:cxn modelId="{A50763A6-97E7-594A-AA8C-3CE221AA4B60}" srcId="{A65D18DA-AF94-034A-920E-367BA7E4FBEB}" destId="{8FDB263D-CAB3-024E-8475-B9C227F9624D}" srcOrd="0" destOrd="0" parTransId="{3B542E20-597F-064F-885D-929D0C61FEE4}" sibTransId="{4A51DC15-F80D-9842-8B88-906791F59EB4}"/>
    <dgm:cxn modelId="{315018A7-AA01-2743-96B1-267D8402E6F5}" srcId="{A65D18DA-AF94-034A-920E-367BA7E4FBEB}" destId="{3AF05DA4-8341-5A47-A0EA-FE7BB1207059}" srcOrd="1" destOrd="0" parTransId="{E8F37739-DD97-6047-BCCE-C059722AC365}" sibTransId="{52042325-4608-F54B-A302-5B178357E552}"/>
    <dgm:cxn modelId="{18F882A8-FC01-F042-BEAE-E626F6E1F8E4}" type="presOf" srcId="{8FDB263D-CAB3-024E-8475-B9C227F9624D}" destId="{257B7868-3E85-3547-B1BB-EF1D6FD8A468}" srcOrd="0" destOrd="1" presId="urn:microsoft.com/office/officeart/2005/8/layout/hList6"/>
    <dgm:cxn modelId="{C60F44E0-DD09-3F45-B699-85D0E29DE060}" type="presOf" srcId="{BE464E6D-828B-D74C-A891-83588AD89683}" destId="{814F6F70-D5D1-2940-AC52-BA0B54AE6C65}" srcOrd="0" destOrd="0" presId="urn:microsoft.com/office/officeart/2005/8/layout/hList6"/>
    <dgm:cxn modelId="{F5D8E2E3-8594-0F40-8A4A-4182FF88DD34}" srcId="{4E1E4B68-F667-DE44-A54C-1AB0DABA7E84}" destId="{BE464E6D-828B-D74C-A891-83588AD89683}" srcOrd="0" destOrd="0" parTransId="{CD952E0C-1521-0D43-AE07-02F9036F69F2}" sibTransId="{57DDE098-043A-3D4A-B76E-E313D14CAD24}"/>
    <dgm:cxn modelId="{F2E679E6-3CE8-DE48-866F-3FFC731AAB54}" type="presOf" srcId="{3AF05DA4-8341-5A47-A0EA-FE7BB1207059}" destId="{257B7868-3E85-3547-B1BB-EF1D6FD8A468}" srcOrd="0" destOrd="2" presId="urn:microsoft.com/office/officeart/2005/8/layout/hList6"/>
    <dgm:cxn modelId="{03E3A7F7-630C-F044-B8FC-A5C02C1C294D}" type="presOf" srcId="{2F13EC1A-71E9-1D4E-9A93-60CBD1335D97}" destId="{814F6F70-D5D1-2940-AC52-BA0B54AE6C65}" srcOrd="0" destOrd="3" presId="urn:microsoft.com/office/officeart/2005/8/layout/hList6"/>
    <dgm:cxn modelId="{20A56D53-7A59-7E48-84DC-A5D275BBBB65}" type="presParOf" srcId="{13E07EEE-BD14-F845-AED2-2F7FD67B56D0}" destId="{814F6F70-D5D1-2940-AC52-BA0B54AE6C65}" srcOrd="0" destOrd="0" presId="urn:microsoft.com/office/officeart/2005/8/layout/hList6"/>
    <dgm:cxn modelId="{5008FCA4-6B7C-D943-A6E0-198730DABC5E}" type="presParOf" srcId="{13E07EEE-BD14-F845-AED2-2F7FD67B56D0}" destId="{8A5FA54A-49B8-8E4A-B25C-B761E21C9E51}" srcOrd="1" destOrd="0" presId="urn:microsoft.com/office/officeart/2005/8/layout/hList6"/>
    <dgm:cxn modelId="{5BCA51AF-C528-CD41-8CF3-392F5EE63684}" type="presParOf" srcId="{13E07EEE-BD14-F845-AED2-2F7FD67B56D0}" destId="{257B7868-3E85-3547-B1BB-EF1D6FD8A468}" srcOrd="2" destOrd="0" presId="urn:microsoft.com/office/officeart/2005/8/layout/hList6"/>
    <dgm:cxn modelId="{DC44D64F-9FB1-3849-B9CE-254C0B00335A}" type="presParOf" srcId="{13E07EEE-BD14-F845-AED2-2F7FD67B56D0}" destId="{26D33AC7-8790-1F4E-85A2-E6217C5C8A6D}" srcOrd="3" destOrd="0" presId="urn:microsoft.com/office/officeart/2005/8/layout/hList6"/>
    <dgm:cxn modelId="{A25272ED-F8B9-F947-83B8-B38DA6E7246C}" type="presParOf" srcId="{13E07EEE-BD14-F845-AED2-2F7FD67B56D0}" destId="{F00163D4-7968-264D-A3B4-CCFCA1095065}"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F1AE4A-2274-A647-B901-EAF276BB56B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6DF8EA0-7CCB-5643-A93A-A07DB379AB6B}">
      <dgm:prSet phldrT="[Text]" custT="1"/>
      <dgm:spPr>
        <a:solidFill>
          <a:schemeClr val="accent3">
            <a:lumMod val="75000"/>
          </a:schemeClr>
        </a:solidFill>
        <a:ln>
          <a:solidFill>
            <a:schemeClr val="accent3">
              <a:lumMod val="50000"/>
            </a:schemeClr>
          </a:solidFill>
        </a:ln>
      </dgm:spPr>
      <dgm:t>
        <a:bodyPr/>
        <a:lstStyle/>
        <a:p>
          <a:r>
            <a:rPr lang="en-US" sz="2400" b="1" i="0" dirty="0">
              <a:solidFill>
                <a:schemeClr val="bg1"/>
              </a:solidFill>
              <a:latin typeface="Arial" panose="020B0604020202020204" pitchFamily="34" charset="0"/>
              <a:ea typeface="+mn-ea"/>
              <a:cs typeface="Arial" panose="020B0604020202020204" pitchFamily="34" charset="0"/>
            </a:rPr>
            <a:t>Includes a number of aspects</a:t>
          </a:r>
          <a:endParaRPr lang="en-US" sz="2400" b="1" i="0" dirty="0">
            <a:solidFill>
              <a:schemeClr val="bg1"/>
            </a:solidFill>
            <a:latin typeface="Arial" panose="020B0604020202020204" pitchFamily="34" charset="0"/>
            <a:cs typeface="Arial" panose="020B0604020202020204" pitchFamily="34" charset="0"/>
          </a:endParaRPr>
        </a:p>
      </dgm:t>
    </dgm:pt>
    <dgm:pt modelId="{C63AA794-27F5-F146-BFE4-5BE587727177}" type="parTrans" cxnId="{3EF06331-736B-6246-AD87-26E7119CE706}">
      <dgm:prSet/>
      <dgm:spPr/>
      <dgm:t>
        <a:bodyPr/>
        <a:lstStyle/>
        <a:p>
          <a:endParaRPr lang="en-US">
            <a:latin typeface="Arial" panose="020B0604020202020204" pitchFamily="34" charset="0"/>
            <a:cs typeface="Arial" panose="020B0604020202020204" pitchFamily="34" charset="0"/>
          </a:endParaRPr>
        </a:p>
      </dgm:t>
    </dgm:pt>
    <dgm:pt modelId="{B9B226E5-7580-DB49-B895-1EEC8AB763AE}" type="sibTrans" cxnId="{3EF06331-736B-6246-AD87-26E7119CE706}">
      <dgm:prSet/>
      <dgm:spPr/>
      <dgm:t>
        <a:bodyPr/>
        <a:lstStyle/>
        <a:p>
          <a:endParaRPr lang="en-US">
            <a:latin typeface="Arial" panose="020B0604020202020204" pitchFamily="34" charset="0"/>
            <a:cs typeface="Arial" panose="020B0604020202020204" pitchFamily="34" charset="0"/>
          </a:endParaRPr>
        </a:p>
      </dgm:t>
    </dgm:pt>
    <dgm:pt modelId="{B25F15EC-CCB4-D44F-90B7-B6512DE1FAEE}">
      <dgm:prSet/>
      <dgm:spPr>
        <a:solidFill>
          <a:schemeClr val="bg1"/>
        </a:solidFill>
      </dgm:spPr>
      <dgm:t>
        <a:bodyPr/>
        <a:lstStyle/>
        <a:p>
          <a:r>
            <a:rPr lang="en-US" dirty="0">
              <a:latin typeface="Arial" panose="020B0604020202020204" pitchFamily="34" charset="0"/>
              <a:ea typeface="+mn-ea"/>
              <a:cs typeface="Arial" panose="020B0604020202020204" pitchFamily="34" charset="0"/>
            </a:rPr>
            <a:t>Maintenance of security controls</a:t>
          </a:r>
        </a:p>
      </dgm:t>
    </dgm:pt>
    <dgm:pt modelId="{7B11B4B5-7B64-0E49-91E7-5465863ECAAA}" type="parTrans" cxnId="{B1BEA0CE-E7EF-1B43-8239-56B20D09075B}">
      <dgm:prSet/>
      <dgm:spPr/>
      <dgm:t>
        <a:bodyPr/>
        <a:lstStyle/>
        <a:p>
          <a:endParaRPr lang="en-US">
            <a:latin typeface="Arial" panose="020B0604020202020204" pitchFamily="34" charset="0"/>
            <a:cs typeface="Arial" panose="020B0604020202020204" pitchFamily="34" charset="0"/>
          </a:endParaRPr>
        </a:p>
      </dgm:t>
    </dgm:pt>
    <dgm:pt modelId="{88405F4C-8061-E743-B7CA-2066D36025FE}" type="sibTrans" cxnId="{B1BEA0CE-E7EF-1B43-8239-56B20D09075B}">
      <dgm:prSet/>
      <dgm:spPr/>
      <dgm:t>
        <a:bodyPr/>
        <a:lstStyle/>
        <a:p>
          <a:endParaRPr lang="en-US">
            <a:latin typeface="Arial" panose="020B0604020202020204" pitchFamily="34" charset="0"/>
            <a:cs typeface="Arial" panose="020B0604020202020204" pitchFamily="34" charset="0"/>
          </a:endParaRPr>
        </a:p>
      </dgm:t>
    </dgm:pt>
    <dgm:pt modelId="{BC426684-96A6-A747-AA4A-78B2951EDC43}">
      <dgm:prSet/>
      <dgm:spPr>
        <a:solidFill>
          <a:schemeClr val="bg1"/>
        </a:solidFill>
      </dgm:spPr>
      <dgm:t>
        <a:bodyPr/>
        <a:lstStyle/>
        <a:p>
          <a:r>
            <a:rPr lang="en-US" dirty="0">
              <a:latin typeface="Arial" panose="020B0604020202020204" pitchFamily="34" charset="0"/>
              <a:ea typeface="+mn-ea"/>
              <a:cs typeface="Arial" panose="020B0604020202020204" pitchFamily="34" charset="0"/>
            </a:rPr>
            <a:t>Security compliance checking</a:t>
          </a:r>
        </a:p>
      </dgm:t>
    </dgm:pt>
    <dgm:pt modelId="{0E6597BD-C67B-BB47-9789-C3D902A55B4B}" type="parTrans" cxnId="{8D07F037-DC17-354B-8D67-EF0E2B052728}">
      <dgm:prSet/>
      <dgm:spPr/>
      <dgm:t>
        <a:bodyPr/>
        <a:lstStyle/>
        <a:p>
          <a:endParaRPr lang="en-US">
            <a:latin typeface="Arial" panose="020B0604020202020204" pitchFamily="34" charset="0"/>
            <a:cs typeface="Arial" panose="020B0604020202020204" pitchFamily="34" charset="0"/>
          </a:endParaRPr>
        </a:p>
      </dgm:t>
    </dgm:pt>
    <dgm:pt modelId="{549B4DAB-A956-8441-8D90-CD805DD12D30}" type="sibTrans" cxnId="{8D07F037-DC17-354B-8D67-EF0E2B052728}">
      <dgm:prSet/>
      <dgm:spPr/>
      <dgm:t>
        <a:bodyPr/>
        <a:lstStyle/>
        <a:p>
          <a:endParaRPr lang="en-US">
            <a:latin typeface="Arial" panose="020B0604020202020204" pitchFamily="34" charset="0"/>
            <a:cs typeface="Arial" panose="020B0604020202020204" pitchFamily="34" charset="0"/>
          </a:endParaRPr>
        </a:p>
      </dgm:t>
    </dgm:pt>
    <dgm:pt modelId="{129E820A-F177-964E-BB81-D336D1F727F5}">
      <dgm:prSet/>
      <dgm:spPr>
        <a:solidFill>
          <a:schemeClr val="bg1"/>
        </a:solidFill>
      </dgm:spPr>
      <dgm:t>
        <a:bodyPr/>
        <a:lstStyle/>
        <a:p>
          <a:r>
            <a:rPr lang="en-US" dirty="0">
              <a:latin typeface="Arial" panose="020B0604020202020204" pitchFamily="34" charset="0"/>
              <a:ea typeface="+mn-ea"/>
              <a:cs typeface="Arial" panose="020B0604020202020204" pitchFamily="34" charset="0"/>
            </a:rPr>
            <a:t>Change and configuration management</a:t>
          </a:r>
        </a:p>
      </dgm:t>
    </dgm:pt>
    <dgm:pt modelId="{57591957-1ECE-AB42-AADA-C280622BA06D}" type="parTrans" cxnId="{FD6BE71F-61AD-5544-9B27-1D5F2B052EB3}">
      <dgm:prSet/>
      <dgm:spPr/>
      <dgm:t>
        <a:bodyPr/>
        <a:lstStyle/>
        <a:p>
          <a:endParaRPr lang="en-US">
            <a:latin typeface="Arial" panose="020B0604020202020204" pitchFamily="34" charset="0"/>
            <a:cs typeface="Arial" panose="020B0604020202020204" pitchFamily="34" charset="0"/>
          </a:endParaRPr>
        </a:p>
      </dgm:t>
    </dgm:pt>
    <dgm:pt modelId="{FAB55FCB-DFC7-EB47-BCB0-EFE2825EACC2}" type="sibTrans" cxnId="{FD6BE71F-61AD-5544-9B27-1D5F2B052EB3}">
      <dgm:prSet/>
      <dgm:spPr/>
      <dgm:t>
        <a:bodyPr/>
        <a:lstStyle/>
        <a:p>
          <a:endParaRPr lang="en-US">
            <a:latin typeface="Arial" panose="020B0604020202020204" pitchFamily="34" charset="0"/>
            <a:cs typeface="Arial" panose="020B0604020202020204" pitchFamily="34" charset="0"/>
          </a:endParaRPr>
        </a:p>
      </dgm:t>
    </dgm:pt>
    <dgm:pt modelId="{CF6AA785-A453-5643-8C62-EA459EA3CDAB}">
      <dgm:prSet/>
      <dgm:spPr>
        <a:solidFill>
          <a:schemeClr val="bg1"/>
        </a:solidFill>
      </dgm:spPr>
      <dgm:t>
        <a:bodyPr/>
        <a:lstStyle/>
        <a:p>
          <a:r>
            <a:rPr lang="en-US" dirty="0">
              <a:latin typeface="Arial" panose="020B0604020202020204" pitchFamily="34" charset="0"/>
              <a:ea typeface="+mn-ea"/>
              <a:cs typeface="Arial" panose="020B0604020202020204" pitchFamily="34" charset="0"/>
            </a:rPr>
            <a:t>Incident handling</a:t>
          </a:r>
        </a:p>
      </dgm:t>
    </dgm:pt>
    <dgm:pt modelId="{2AF7CB2A-50CE-C044-B6E6-B68C22618958}" type="parTrans" cxnId="{443F1E3B-C65F-6D43-B029-7A4740547985}">
      <dgm:prSet/>
      <dgm:spPr/>
      <dgm:t>
        <a:bodyPr/>
        <a:lstStyle/>
        <a:p>
          <a:endParaRPr lang="en-US">
            <a:latin typeface="Arial" panose="020B0604020202020204" pitchFamily="34" charset="0"/>
            <a:cs typeface="Arial" panose="020B0604020202020204" pitchFamily="34" charset="0"/>
          </a:endParaRPr>
        </a:p>
      </dgm:t>
    </dgm:pt>
    <dgm:pt modelId="{9DA514F2-7821-7D40-95EC-E355E9A7913B}" type="sibTrans" cxnId="{443F1E3B-C65F-6D43-B029-7A4740547985}">
      <dgm:prSet/>
      <dgm:spPr/>
      <dgm:t>
        <a:bodyPr/>
        <a:lstStyle/>
        <a:p>
          <a:endParaRPr lang="en-US">
            <a:latin typeface="Arial" panose="020B0604020202020204" pitchFamily="34" charset="0"/>
            <a:cs typeface="Arial" panose="020B0604020202020204" pitchFamily="34" charset="0"/>
          </a:endParaRPr>
        </a:p>
      </dgm:t>
    </dgm:pt>
    <dgm:pt modelId="{28BBF26C-3D86-2246-BBEF-40B13DD9DA87}" type="pres">
      <dgm:prSet presAssocID="{99F1AE4A-2274-A647-B901-EAF276BB56B5}" presName="Name0" presStyleCnt="0">
        <dgm:presLayoutVars>
          <dgm:dir/>
          <dgm:animLvl val="lvl"/>
          <dgm:resizeHandles val="exact"/>
        </dgm:presLayoutVars>
      </dgm:prSet>
      <dgm:spPr/>
    </dgm:pt>
    <dgm:pt modelId="{A136B7C8-FCF9-DB44-B5E7-C4F8691A0499}" type="pres">
      <dgm:prSet presAssocID="{46DF8EA0-7CCB-5643-A93A-A07DB379AB6B}" presName="composite" presStyleCnt="0"/>
      <dgm:spPr/>
    </dgm:pt>
    <dgm:pt modelId="{F757406B-5ABA-0A4C-A525-387B95498A0E}" type="pres">
      <dgm:prSet presAssocID="{46DF8EA0-7CCB-5643-A93A-A07DB379AB6B}" presName="parTx" presStyleLbl="alignNode1" presStyleIdx="0" presStyleCnt="1">
        <dgm:presLayoutVars>
          <dgm:chMax val="0"/>
          <dgm:chPref val="0"/>
          <dgm:bulletEnabled val="1"/>
        </dgm:presLayoutVars>
      </dgm:prSet>
      <dgm:spPr/>
    </dgm:pt>
    <dgm:pt modelId="{6EBE5E45-590F-D943-AB07-0CB8407D7FF8}" type="pres">
      <dgm:prSet presAssocID="{46DF8EA0-7CCB-5643-A93A-A07DB379AB6B}" presName="desTx" presStyleLbl="alignAccFollowNode1" presStyleIdx="0" presStyleCnt="1">
        <dgm:presLayoutVars>
          <dgm:bulletEnabled val="1"/>
        </dgm:presLayoutVars>
      </dgm:prSet>
      <dgm:spPr/>
    </dgm:pt>
  </dgm:ptLst>
  <dgm:cxnLst>
    <dgm:cxn modelId="{FD6BE71F-61AD-5544-9B27-1D5F2B052EB3}" srcId="{46DF8EA0-7CCB-5643-A93A-A07DB379AB6B}" destId="{129E820A-F177-964E-BB81-D336D1F727F5}" srcOrd="2" destOrd="0" parTransId="{57591957-1ECE-AB42-AADA-C280622BA06D}" sibTransId="{FAB55FCB-DFC7-EB47-BCB0-EFE2825EACC2}"/>
    <dgm:cxn modelId="{3EF06331-736B-6246-AD87-26E7119CE706}" srcId="{99F1AE4A-2274-A647-B901-EAF276BB56B5}" destId="{46DF8EA0-7CCB-5643-A93A-A07DB379AB6B}" srcOrd="0" destOrd="0" parTransId="{C63AA794-27F5-F146-BFE4-5BE587727177}" sibTransId="{B9B226E5-7580-DB49-B895-1EEC8AB763AE}"/>
    <dgm:cxn modelId="{8D07F037-DC17-354B-8D67-EF0E2B052728}" srcId="{46DF8EA0-7CCB-5643-A93A-A07DB379AB6B}" destId="{BC426684-96A6-A747-AA4A-78B2951EDC43}" srcOrd="1" destOrd="0" parTransId="{0E6597BD-C67B-BB47-9789-C3D902A55B4B}" sibTransId="{549B4DAB-A956-8441-8D90-CD805DD12D30}"/>
    <dgm:cxn modelId="{443F1E3B-C65F-6D43-B029-7A4740547985}" srcId="{46DF8EA0-7CCB-5643-A93A-A07DB379AB6B}" destId="{CF6AA785-A453-5643-8C62-EA459EA3CDAB}" srcOrd="3" destOrd="0" parTransId="{2AF7CB2A-50CE-C044-B6E6-B68C22618958}" sibTransId="{9DA514F2-7821-7D40-95EC-E355E9A7913B}"/>
    <dgm:cxn modelId="{A47CAA7C-C541-ED43-ADD3-25DA8D1A8134}" type="presOf" srcId="{99F1AE4A-2274-A647-B901-EAF276BB56B5}" destId="{28BBF26C-3D86-2246-BBEF-40B13DD9DA87}" srcOrd="0" destOrd="0" presId="urn:microsoft.com/office/officeart/2005/8/layout/hList1"/>
    <dgm:cxn modelId="{6FFA078C-44F2-F64F-97C2-BDFF88864BA5}" type="presOf" srcId="{46DF8EA0-7CCB-5643-A93A-A07DB379AB6B}" destId="{F757406B-5ABA-0A4C-A525-387B95498A0E}" srcOrd="0" destOrd="0" presId="urn:microsoft.com/office/officeart/2005/8/layout/hList1"/>
    <dgm:cxn modelId="{90F16E94-B251-3D41-AEC2-420F84382C57}" type="presOf" srcId="{CF6AA785-A453-5643-8C62-EA459EA3CDAB}" destId="{6EBE5E45-590F-D943-AB07-0CB8407D7FF8}" srcOrd="0" destOrd="3" presId="urn:microsoft.com/office/officeart/2005/8/layout/hList1"/>
    <dgm:cxn modelId="{78C688AD-D338-B242-8648-16DEB9AEEF78}" type="presOf" srcId="{B25F15EC-CCB4-D44F-90B7-B6512DE1FAEE}" destId="{6EBE5E45-590F-D943-AB07-0CB8407D7FF8}" srcOrd="0" destOrd="0" presId="urn:microsoft.com/office/officeart/2005/8/layout/hList1"/>
    <dgm:cxn modelId="{BAA11ABA-9567-6945-83B3-7D1E474A8401}" type="presOf" srcId="{BC426684-96A6-A747-AA4A-78B2951EDC43}" destId="{6EBE5E45-590F-D943-AB07-0CB8407D7FF8}" srcOrd="0" destOrd="1" presId="urn:microsoft.com/office/officeart/2005/8/layout/hList1"/>
    <dgm:cxn modelId="{B1BEA0CE-E7EF-1B43-8239-56B20D09075B}" srcId="{46DF8EA0-7CCB-5643-A93A-A07DB379AB6B}" destId="{B25F15EC-CCB4-D44F-90B7-B6512DE1FAEE}" srcOrd="0" destOrd="0" parTransId="{7B11B4B5-7B64-0E49-91E7-5465863ECAAA}" sibTransId="{88405F4C-8061-E743-B7CA-2066D36025FE}"/>
    <dgm:cxn modelId="{C19455EC-608C-904C-8C22-F261B6AF01EE}" type="presOf" srcId="{129E820A-F177-964E-BB81-D336D1F727F5}" destId="{6EBE5E45-590F-D943-AB07-0CB8407D7FF8}" srcOrd="0" destOrd="2" presId="urn:microsoft.com/office/officeart/2005/8/layout/hList1"/>
    <dgm:cxn modelId="{89074A91-3267-794D-AD23-A73F59515429}" type="presParOf" srcId="{28BBF26C-3D86-2246-BBEF-40B13DD9DA87}" destId="{A136B7C8-FCF9-DB44-B5E7-C4F8691A0499}" srcOrd="0" destOrd="0" presId="urn:microsoft.com/office/officeart/2005/8/layout/hList1"/>
    <dgm:cxn modelId="{A61ABC3F-A6CE-184A-B6F7-8893CA6E7359}" type="presParOf" srcId="{A136B7C8-FCF9-DB44-B5E7-C4F8691A0499}" destId="{F757406B-5ABA-0A4C-A525-387B95498A0E}" srcOrd="0" destOrd="0" presId="urn:microsoft.com/office/officeart/2005/8/layout/hList1"/>
    <dgm:cxn modelId="{A750F27F-FC84-2647-8B46-ACD2007716E7}" type="presParOf" srcId="{A136B7C8-FCF9-DB44-B5E7-C4F8691A0499}" destId="{6EBE5E45-590F-D943-AB07-0CB8407D7F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D64C67-A162-BD4A-974D-51828053EFD4}"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C7CDFADE-3CFA-9F4D-8017-2681B0CA32CC}">
      <dgm:prSet custT="1"/>
      <dgm:spPr>
        <a:solidFill>
          <a:schemeClr val="accent6">
            <a:lumMod val="60000"/>
            <a:lumOff val="40000"/>
          </a:schemeClr>
        </a:solidFill>
        <a:ln>
          <a:solidFill>
            <a:schemeClr val="accent3">
              <a:lumMod val="50000"/>
            </a:schemeClr>
          </a:solidFill>
        </a:ln>
      </dgm:spPr>
      <dgm:t>
        <a:bodyPr/>
        <a:lstStyle/>
        <a:p>
          <a:r>
            <a:rPr lang="en-US" sz="1600" b="0" dirty="0">
              <a:solidFill>
                <a:schemeClr val="tx1"/>
              </a:solidFill>
              <a:latin typeface="Arial" panose="020B0604020202020204" pitchFamily="34" charset="0"/>
              <a:ea typeface="+mn-ea"/>
              <a:cs typeface="Arial" panose="020B0604020202020204" pitchFamily="34" charset="0"/>
            </a:rPr>
            <a:t>Periodic review of controls</a:t>
          </a:r>
        </a:p>
      </dgm:t>
    </dgm:pt>
    <dgm:pt modelId="{F77A297C-A3CE-174B-A241-BBCAFB1EB648}" type="parTrans" cxnId="{DE2307C1-A43B-7546-A929-40183AF60E9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1484785-51D2-FE40-A944-69107B0296D0}" type="sibTrans" cxnId="{DE2307C1-A43B-7546-A929-40183AF60E9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555BE1D1-076A-9549-9C67-B2ED78EF9CDA}">
      <dgm:prSet custT="1"/>
      <dgm:spPr>
        <a:solidFill>
          <a:schemeClr val="accent6">
            <a:lumMod val="60000"/>
            <a:lumOff val="40000"/>
          </a:schemeClr>
        </a:solidFill>
        <a:ln>
          <a:solidFill>
            <a:schemeClr val="accent3">
              <a:lumMod val="50000"/>
            </a:schemeClr>
          </a:solidFill>
        </a:ln>
      </dgm:spPr>
      <dgm:t>
        <a:bodyPr/>
        <a:lstStyle/>
        <a:p>
          <a:r>
            <a:rPr lang="en-US" sz="1600" b="0" dirty="0">
              <a:solidFill>
                <a:schemeClr val="tx1"/>
              </a:solidFill>
              <a:latin typeface="Arial" panose="020B0604020202020204" pitchFamily="34" charset="0"/>
              <a:ea typeface="+mn-ea"/>
              <a:cs typeface="Arial" panose="020B0604020202020204" pitchFamily="34" charset="0"/>
            </a:rPr>
            <a:t>Upgrade of controls to meet new requirements</a:t>
          </a:r>
        </a:p>
      </dgm:t>
    </dgm:pt>
    <dgm:pt modelId="{F068766A-3D6C-BC41-B482-A626E295694D}" type="parTrans" cxnId="{A0EB495E-12B9-7E48-8BC6-ACC71248EF11}">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DD85888A-0547-B84C-8976-39D5E16CD6B2}" type="sibTrans" cxnId="{A0EB495E-12B9-7E48-8BC6-ACC71248EF11}">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1354105A-A47E-6742-83BC-ABD4EB570A48}">
      <dgm:prSet custT="1"/>
      <dgm:spPr>
        <a:solidFill>
          <a:schemeClr val="accent6">
            <a:lumMod val="60000"/>
            <a:lumOff val="40000"/>
          </a:schemeClr>
        </a:solidFill>
        <a:ln>
          <a:solidFill>
            <a:schemeClr val="accent3">
              <a:lumMod val="50000"/>
            </a:schemeClr>
          </a:solidFill>
        </a:ln>
      </dgm:spPr>
      <dgm:t>
        <a:bodyPr/>
        <a:lstStyle/>
        <a:p>
          <a:r>
            <a:rPr lang="en-US" sz="1600" b="0" dirty="0">
              <a:solidFill>
                <a:schemeClr val="tx1"/>
              </a:solidFill>
              <a:latin typeface="Arial" panose="020B0604020202020204" pitchFamily="34" charset="0"/>
              <a:ea typeface="+mn-ea"/>
              <a:cs typeface="Arial" panose="020B0604020202020204" pitchFamily="34" charset="0"/>
            </a:rPr>
            <a:t>System changes do not impact controls</a:t>
          </a:r>
        </a:p>
      </dgm:t>
    </dgm:pt>
    <dgm:pt modelId="{42B1962A-1630-AA4F-8AFC-2EA0DB8B3A27}" type="parTrans" cxnId="{6480937F-28A9-884D-BEFB-0AC864125BB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CAD029A7-F072-7545-A5BA-78AF9A7D27B1}" type="sibTrans" cxnId="{6480937F-28A9-884D-BEFB-0AC864125BB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7F14C74E-7F79-524D-B68C-9B29E3F0F98E}">
      <dgm:prSet custT="1"/>
      <dgm:spPr>
        <a:solidFill>
          <a:schemeClr val="accent6">
            <a:lumMod val="60000"/>
            <a:lumOff val="40000"/>
          </a:schemeClr>
        </a:solidFill>
        <a:ln>
          <a:solidFill>
            <a:schemeClr val="accent3">
              <a:lumMod val="50000"/>
            </a:schemeClr>
          </a:solidFill>
        </a:ln>
      </dgm:spPr>
      <dgm:t>
        <a:bodyPr/>
        <a:lstStyle/>
        <a:p>
          <a:r>
            <a:rPr lang="en-US" sz="1600" b="0" dirty="0">
              <a:solidFill>
                <a:schemeClr val="tx1"/>
              </a:solidFill>
              <a:latin typeface="Arial" panose="020B0604020202020204" pitchFamily="34" charset="0"/>
              <a:ea typeface="+mn-ea"/>
              <a:cs typeface="Arial" panose="020B0604020202020204" pitchFamily="34" charset="0"/>
            </a:rPr>
            <a:t>Address new threats or vulnerabilities</a:t>
          </a:r>
        </a:p>
      </dgm:t>
    </dgm:pt>
    <dgm:pt modelId="{9D945201-09A8-A147-8366-32F54D8C0FAA}" type="parTrans" cxnId="{96D1F857-C5C3-9544-845A-81F76543F963}">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9FFDD2D0-54C0-794C-A72B-413CB7E05A14}" type="sibTrans" cxnId="{96D1F857-C5C3-9544-845A-81F76543F963}">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CB572979-9A06-7840-90AA-AAE0D9A1A59F}" type="pres">
      <dgm:prSet presAssocID="{F2D64C67-A162-BD4A-974D-51828053EFD4}" presName="Name0" presStyleCnt="0">
        <dgm:presLayoutVars>
          <dgm:dir/>
          <dgm:resizeHandles val="exact"/>
        </dgm:presLayoutVars>
      </dgm:prSet>
      <dgm:spPr/>
    </dgm:pt>
    <dgm:pt modelId="{16E6D8D1-4202-CC4E-9A3B-54955769094D}" type="pres">
      <dgm:prSet presAssocID="{C7CDFADE-3CFA-9F4D-8017-2681B0CA32CC}" presName="Name5" presStyleLbl="vennNode1" presStyleIdx="0" presStyleCnt="4">
        <dgm:presLayoutVars>
          <dgm:bulletEnabled val="1"/>
        </dgm:presLayoutVars>
      </dgm:prSet>
      <dgm:spPr/>
    </dgm:pt>
    <dgm:pt modelId="{16D09F2A-22DE-414E-9D4D-3BDD0E636C1D}" type="pres">
      <dgm:prSet presAssocID="{B1484785-51D2-FE40-A944-69107B0296D0}" presName="space" presStyleCnt="0"/>
      <dgm:spPr/>
    </dgm:pt>
    <dgm:pt modelId="{15709739-4678-674D-8FCB-58E5821EEE47}" type="pres">
      <dgm:prSet presAssocID="{555BE1D1-076A-9549-9C67-B2ED78EF9CDA}" presName="Name5" presStyleLbl="vennNode1" presStyleIdx="1" presStyleCnt="4">
        <dgm:presLayoutVars>
          <dgm:bulletEnabled val="1"/>
        </dgm:presLayoutVars>
      </dgm:prSet>
      <dgm:spPr/>
    </dgm:pt>
    <dgm:pt modelId="{D55B3B87-2842-9044-8B80-0274336B10DA}" type="pres">
      <dgm:prSet presAssocID="{DD85888A-0547-B84C-8976-39D5E16CD6B2}" presName="space" presStyleCnt="0"/>
      <dgm:spPr/>
    </dgm:pt>
    <dgm:pt modelId="{620DDF20-24CD-F441-A7BF-3C9E568E0503}" type="pres">
      <dgm:prSet presAssocID="{1354105A-A47E-6742-83BC-ABD4EB570A48}" presName="Name5" presStyleLbl="vennNode1" presStyleIdx="2" presStyleCnt="4">
        <dgm:presLayoutVars>
          <dgm:bulletEnabled val="1"/>
        </dgm:presLayoutVars>
      </dgm:prSet>
      <dgm:spPr/>
    </dgm:pt>
    <dgm:pt modelId="{DB6C1486-113B-C54F-94F5-925599471225}" type="pres">
      <dgm:prSet presAssocID="{CAD029A7-F072-7545-A5BA-78AF9A7D27B1}" presName="space" presStyleCnt="0"/>
      <dgm:spPr/>
    </dgm:pt>
    <dgm:pt modelId="{AEC40B1F-2BDF-0140-A63B-E717CFD4700D}" type="pres">
      <dgm:prSet presAssocID="{7F14C74E-7F79-524D-B68C-9B29E3F0F98E}" presName="Name5" presStyleLbl="vennNode1" presStyleIdx="3" presStyleCnt="4">
        <dgm:presLayoutVars>
          <dgm:bulletEnabled val="1"/>
        </dgm:presLayoutVars>
      </dgm:prSet>
      <dgm:spPr/>
    </dgm:pt>
  </dgm:ptLst>
  <dgm:cxnLst>
    <dgm:cxn modelId="{19CA8A0D-400C-8146-8AFE-458B1CE9A95C}" type="presOf" srcId="{555BE1D1-076A-9549-9C67-B2ED78EF9CDA}" destId="{15709739-4678-674D-8FCB-58E5821EEE47}" srcOrd="0" destOrd="0" presId="urn:microsoft.com/office/officeart/2005/8/layout/venn3"/>
    <dgm:cxn modelId="{0748FF1E-2EBC-E442-A3DC-81FBF9D253F9}" type="presOf" srcId="{1354105A-A47E-6742-83BC-ABD4EB570A48}" destId="{620DDF20-24CD-F441-A7BF-3C9E568E0503}" srcOrd="0" destOrd="0" presId="urn:microsoft.com/office/officeart/2005/8/layout/venn3"/>
    <dgm:cxn modelId="{BA9EE635-7E52-3641-A73A-5FE3ED74EDD0}" type="presOf" srcId="{C7CDFADE-3CFA-9F4D-8017-2681B0CA32CC}" destId="{16E6D8D1-4202-CC4E-9A3B-54955769094D}" srcOrd="0" destOrd="0" presId="urn:microsoft.com/office/officeart/2005/8/layout/venn3"/>
    <dgm:cxn modelId="{A0EB495E-12B9-7E48-8BC6-ACC71248EF11}" srcId="{F2D64C67-A162-BD4A-974D-51828053EFD4}" destId="{555BE1D1-076A-9549-9C67-B2ED78EF9CDA}" srcOrd="1" destOrd="0" parTransId="{F068766A-3D6C-BC41-B482-A626E295694D}" sibTransId="{DD85888A-0547-B84C-8976-39D5E16CD6B2}"/>
    <dgm:cxn modelId="{96D1F857-C5C3-9544-845A-81F76543F963}" srcId="{F2D64C67-A162-BD4A-974D-51828053EFD4}" destId="{7F14C74E-7F79-524D-B68C-9B29E3F0F98E}" srcOrd="3" destOrd="0" parTransId="{9D945201-09A8-A147-8366-32F54D8C0FAA}" sibTransId="{9FFDD2D0-54C0-794C-A72B-413CB7E05A14}"/>
    <dgm:cxn modelId="{6480937F-28A9-884D-BEFB-0AC864125BBE}" srcId="{F2D64C67-A162-BD4A-974D-51828053EFD4}" destId="{1354105A-A47E-6742-83BC-ABD4EB570A48}" srcOrd="2" destOrd="0" parTransId="{42B1962A-1630-AA4F-8AFC-2EA0DB8B3A27}" sibTransId="{CAD029A7-F072-7545-A5BA-78AF9A7D27B1}"/>
    <dgm:cxn modelId="{F17537A0-2902-7A47-BBA8-BC6A58CF459F}" type="presOf" srcId="{7F14C74E-7F79-524D-B68C-9B29E3F0F98E}" destId="{AEC40B1F-2BDF-0140-A63B-E717CFD4700D}" srcOrd="0" destOrd="0" presId="urn:microsoft.com/office/officeart/2005/8/layout/venn3"/>
    <dgm:cxn modelId="{DE2307C1-A43B-7546-A929-40183AF60E92}" srcId="{F2D64C67-A162-BD4A-974D-51828053EFD4}" destId="{C7CDFADE-3CFA-9F4D-8017-2681B0CA32CC}" srcOrd="0" destOrd="0" parTransId="{F77A297C-A3CE-174B-A241-BBCAFB1EB648}" sibTransId="{B1484785-51D2-FE40-A944-69107B0296D0}"/>
    <dgm:cxn modelId="{50AD25EA-736C-AF49-880A-4D171E067B15}" type="presOf" srcId="{F2D64C67-A162-BD4A-974D-51828053EFD4}" destId="{CB572979-9A06-7840-90AA-AAE0D9A1A59F}" srcOrd="0" destOrd="0" presId="urn:microsoft.com/office/officeart/2005/8/layout/venn3"/>
    <dgm:cxn modelId="{99303487-7F98-6F4D-978E-6D4F2D20FC64}" type="presParOf" srcId="{CB572979-9A06-7840-90AA-AAE0D9A1A59F}" destId="{16E6D8D1-4202-CC4E-9A3B-54955769094D}" srcOrd="0" destOrd="0" presId="urn:microsoft.com/office/officeart/2005/8/layout/venn3"/>
    <dgm:cxn modelId="{7262D119-CD65-8A46-86F3-9C1B57B411E1}" type="presParOf" srcId="{CB572979-9A06-7840-90AA-AAE0D9A1A59F}" destId="{16D09F2A-22DE-414E-9D4D-3BDD0E636C1D}" srcOrd="1" destOrd="0" presId="urn:microsoft.com/office/officeart/2005/8/layout/venn3"/>
    <dgm:cxn modelId="{8BCA0EE5-37FA-714A-849A-F78E6679334D}" type="presParOf" srcId="{CB572979-9A06-7840-90AA-AAE0D9A1A59F}" destId="{15709739-4678-674D-8FCB-58E5821EEE47}" srcOrd="2" destOrd="0" presId="urn:microsoft.com/office/officeart/2005/8/layout/venn3"/>
    <dgm:cxn modelId="{6838558E-4B75-054A-9070-A30F1A6D2CA8}" type="presParOf" srcId="{CB572979-9A06-7840-90AA-AAE0D9A1A59F}" destId="{D55B3B87-2842-9044-8B80-0274336B10DA}" srcOrd="3" destOrd="0" presId="urn:microsoft.com/office/officeart/2005/8/layout/venn3"/>
    <dgm:cxn modelId="{998E9136-8ED0-0B4B-9345-E6F7B5DECE80}" type="presParOf" srcId="{CB572979-9A06-7840-90AA-AAE0D9A1A59F}" destId="{620DDF20-24CD-F441-A7BF-3C9E568E0503}" srcOrd="4" destOrd="0" presId="urn:microsoft.com/office/officeart/2005/8/layout/venn3"/>
    <dgm:cxn modelId="{BDA8CD77-D186-4A40-83D6-7044A9544C3C}" type="presParOf" srcId="{CB572979-9A06-7840-90AA-AAE0D9A1A59F}" destId="{DB6C1486-113B-C54F-94F5-925599471225}" srcOrd="5" destOrd="0" presId="urn:microsoft.com/office/officeart/2005/8/layout/venn3"/>
    <dgm:cxn modelId="{5401A6FD-4049-E34D-91DA-8F80954D6CA4}" type="presParOf" srcId="{CB572979-9A06-7840-90AA-AAE0D9A1A59F}" destId="{AEC40B1F-2BDF-0140-A63B-E717CFD4700D}"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54A004-15AC-4844-AF32-473067E8DE17}"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0486AA29-E5A5-9243-960E-82795CCEDD27}">
      <dgm:prSet phldrT="[Text]"/>
      <dgm:spPr>
        <a:solidFill>
          <a:schemeClr val="accent3">
            <a:lumMod val="75000"/>
          </a:schemeClr>
        </a:solidFill>
      </dgm:spPr>
      <dgm:t>
        <a:bodyPr/>
        <a:lstStyle/>
        <a:p>
          <a:r>
            <a:rPr lang="en-US" dirty="0">
              <a:latin typeface="Arial" panose="020B0604020202020204" pitchFamily="34" charset="0"/>
              <a:cs typeface="Arial" panose="020B0604020202020204" pitchFamily="34" charset="0"/>
            </a:rPr>
            <a:t>IP address and protocol values</a:t>
          </a:r>
        </a:p>
      </dgm:t>
    </dgm:pt>
    <dgm:pt modelId="{070B335D-329F-CA42-9BAD-58D5BEB322B0}" type="parTrans" cxnId="{9936FDBD-7C2F-6148-9B39-A66689E195D1}">
      <dgm:prSet/>
      <dgm:spPr/>
      <dgm:t>
        <a:bodyPr/>
        <a:lstStyle/>
        <a:p>
          <a:endParaRPr lang="en-US">
            <a:latin typeface="Arial" panose="020B0604020202020204" pitchFamily="34" charset="0"/>
            <a:cs typeface="Arial" panose="020B0604020202020204" pitchFamily="34" charset="0"/>
          </a:endParaRPr>
        </a:p>
      </dgm:t>
    </dgm:pt>
    <dgm:pt modelId="{E2A68C5E-BD77-5343-9F30-F57BDA2C42B1}" type="sibTrans" cxnId="{9936FDBD-7C2F-6148-9B39-A66689E195D1}">
      <dgm:prSet/>
      <dgm:spPr/>
      <dgm:t>
        <a:bodyPr/>
        <a:lstStyle/>
        <a:p>
          <a:endParaRPr lang="en-US">
            <a:latin typeface="Arial" panose="020B0604020202020204" pitchFamily="34" charset="0"/>
            <a:cs typeface="Arial" panose="020B0604020202020204" pitchFamily="34" charset="0"/>
          </a:endParaRPr>
        </a:p>
      </dgm:t>
    </dgm:pt>
    <dgm:pt modelId="{9E1BB278-1A1A-4A46-9020-9AF352B689A7}">
      <dgm:prSet/>
      <dgm:spPr>
        <a:solidFill>
          <a:schemeClr val="accent3">
            <a:lumMod val="60000"/>
            <a:lumOff val="40000"/>
          </a:schemeClr>
        </a:solidFill>
      </dgm:spPr>
      <dgm:t>
        <a:bodyPr/>
        <a:lstStyle/>
        <a:p>
          <a:r>
            <a:rPr lang="en-US" b="0" dirty="0">
              <a:solidFill>
                <a:schemeClr val="tx1"/>
              </a:solidFill>
              <a:latin typeface="Arial" panose="020B0604020202020204" pitchFamily="34" charset="0"/>
              <a:cs typeface="Arial" panose="020B0604020202020204" pitchFamily="34" charset="0"/>
            </a:rPr>
            <a:t>This type of filtering is used by packet filter and </a:t>
          </a:r>
          <a:r>
            <a:rPr lang="en-US" b="0" dirty="0" err="1">
              <a:solidFill>
                <a:schemeClr val="tx1"/>
              </a:solidFill>
              <a:latin typeface="Arial" panose="020B0604020202020204" pitchFamily="34" charset="0"/>
              <a:cs typeface="Arial" panose="020B0604020202020204" pitchFamily="34" charset="0"/>
            </a:rPr>
            <a:t>stateful</a:t>
          </a:r>
          <a:r>
            <a:rPr lang="en-US" b="0" dirty="0">
              <a:solidFill>
                <a:schemeClr val="tx1"/>
              </a:solidFill>
              <a:latin typeface="Arial" panose="020B0604020202020204" pitchFamily="34" charset="0"/>
              <a:cs typeface="Arial" panose="020B0604020202020204" pitchFamily="34" charset="0"/>
            </a:rPr>
            <a:t> inspection firewalls</a:t>
          </a:r>
        </a:p>
      </dgm:t>
    </dgm:pt>
    <dgm:pt modelId="{6332A092-2E55-F74C-8198-63DB6CBDEA8B}" type="parTrans" cxnId="{461FE593-1ED8-7743-B5C9-63A8F6D95BDE}">
      <dgm:prSet/>
      <dgm:spPr/>
      <dgm:t>
        <a:bodyPr/>
        <a:lstStyle/>
        <a:p>
          <a:endParaRPr lang="en-US">
            <a:latin typeface="Arial" panose="020B0604020202020204" pitchFamily="34" charset="0"/>
            <a:cs typeface="Arial" panose="020B0604020202020204" pitchFamily="34" charset="0"/>
          </a:endParaRPr>
        </a:p>
      </dgm:t>
    </dgm:pt>
    <dgm:pt modelId="{9FBDDBE0-8995-5E42-A114-7173C576B282}" type="sibTrans" cxnId="{461FE593-1ED8-7743-B5C9-63A8F6D95BDE}">
      <dgm:prSet/>
      <dgm:spPr/>
      <dgm:t>
        <a:bodyPr/>
        <a:lstStyle/>
        <a:p>
          <a:endParaRPr lang="en-US">
            <a:latin typeface="Arial" panose="020B0604020202020204" pitchFamily="34" charset="0"/>
            <a:cs typeface="Arial" panose="020B0604020202020204" pitchFamily="34" charset="0"/>
          </a:endParaRPr>
        </a:p>
      </dgm:t>
    </dgm:pt>
    <dgm:pt modelId="{E7AF7DA3-8F39-6644-86AD-A3F4E4EC57DA}">
      <dgm:prSet/>
      <dgm:spPr>
        <a:solidFill>
          <a:schemeClr val="accent3">
            <a:lumMod val="60000"/>
            <a:lumOff val="40000"/>
          </a:schemeClr>
        </a:solidFill>
      </dgm:spPr>
      <dgm:t>
        <a:bodyPr/>
        <a:lstStyle/>
        <a:p>
          <a:r>
            <a:rPr lang="en-US" b="0" dirty="0">
              <a:solidFill>
                <a:srgbClr val="000000"/>
              </a:solidFill>
              <a:latin typeface="Arial" panose="020B0604020202020204" pitchFamily="34" charset="0"/>
              <a:cs typeface="Arial" panose="020B0604020202020204" pitchFamily="34" charset="0"/>
            </a:rPr>
            <a:t>Typically used to limit access to specific services</a:t>
          </a:r>
        </a:p>
      </dgm:t>
    </dgm:pt>
    <dgm:pt modelId="{0139B2E6-72B2-454C-ABC6-0F1EA86B5FFE}" type="parTrans" cxnId="{C54C729A-E052-BC47-90EC-5D5CCD65118B}">
      <dgm:prSet/>
      <dgm:spPr/>
      <dgm:t>
        <a:bodyPr/>
        <a:lstStyle/>
        <a:p>
          <a:endParaRPr lang="en-US">
            <a:latin typeface="Arial" panose="020B0604020202020204" pitchFamily="34" charset="0"/>
            <a:cs typeface="Arial" panose="020B0604020202020204" pitchFamily="34" charset="0"/>
          </a:endParaRPr>
        </a:p>
      </dgm:t>
    </dgm:pt>
    <dgm:pt modelId="{5C580AA9-B324-B441-9021-8AD86790616F}" type="sibTrans" cxnId="{C54C729A-E052-BC47-90EC-5D5CCD65118B}">
      <dgm:prSet/>
      <dgm:spPr/>
      <dgm:t>
        <a:bodyPr/>
        <a:lstStyle/>
        <a:p>
          <a:endParaRPr lang="en-US">
            <a:latin typeface="Arial" panose="020B0604020202020204" pitchFamily="34" charset="0"/>
            <a:cs typeface="Arial" panose="020B0604020202020204" pitchFamily="34" charset="0"/>
          </a:endParaRPr>
        </a:p>
      </dgm:t>
    </dgm:pt>
    <dgm:pt modelId="{A386BD18-CBF6-354F-A16C-70A68D4BE74B}">
      <dgm:prSet/>
      <dgm:spPr>
        <a:solidFill>
          <a:schemeClr val="accent5">
            <a:lumMod val="75000"/>
          </a:schemeClr>
        </a:solidFill>
      </dgm:spPr>
      <dgm:t>
        <a:bodyPr/>
        <a:lstStyle/>
        <a:p>
          <a:r>
            <a:rPr lang="en-US">
              <a:latin typeface="Arial" panose="020B0604020202020204" pitchFamily="34" charset="0"/>
              <a:cs typeface="Arial" panose="020B0604020202020204" pitchFamily="34" charset="0"/>
            </a:rPr>
            <a:t>Application protocol</a:t>
          </a:r>
          <a:endParaRPr lang="en-US" dirty="0">
            <a:latin typeface="Arial" panose="020B0604020202020204" pitchFamily="34" charset="0"/>
            <a:cs typeface="Arial" panose="020B0604020202020204" pitchFamily="34" charset="0"/>
          </a:endParaRPr>
        </a:p>
      </dgm:t>
    </dgm:pt>
    <dgm:pt modelId="{DE34E86F-7325-1045-A71F-BEC02514AAEF}" type="parTrans" cxnId="{A2FB220E-6CD7-4946-95E9-44BF054A99F8}">
      <dgm:prSet/>
      <dgm:spPr/>
      <dgm:t>
        <a:bodyPr/>
        <a:lstStyle/>
        <a:p>
          <a:endParaRPr lang="en-US">
            <a:latin typeface="Arial" panose="020B0604020202020204" pitchFamily="34" charset="0"/>
            <a:cs typeface="Arial" panose="020B0604020202020204" pitchFamily="34" charset="0"/>
          </a:endParaRPr>
        </a:p>
      </dgm:t>
    </dgm:pt>
    <dgm:pt modelId="{285C3DF3-0969-F540-934F-9AB4BC0A4CE0}" type="sibTrans" cxnId="{A2FB220E-6CD7-4946-95E9-44BF054A99F8}">
      <dgm:prSet/>
      <dgm:spPr/>
      <dgm:t>
        <a:bodyPr/>
        <a:lstStyle/>
        <a:p>
          <a:endParaRPr lang="en-US">
            <a:latin typeface="Arial" panose="020B0604020202020204" pitchFamily="34" charset="0"/>
            <a:cs typeface="Arial" panose="020B0604020202020204" pitchFamily="34" charset="0"/>
          </a:endParaRPr>
        </a:p>
      </dgm:t>
    </dgm:pt>
    <dgm:pt modelId="{B69DBFFA-08CD-F54C-B63E-77ADAA1B6D69}">
      <dgm:prSet/>
      <dgm:spPr>
        <a:solidFill>
          <a:schemeClr val="accent5">
            <a:lumMod val="60000"/>
            <a:lumOff val="40000"/>
          </a:schemeClr>
        </a:solidFill>
      </dgm:spPr>
      <dgm:t>
        <a:bodyPr/>
        <a:lstStyle/>
        <a:p>
          <a:r>
            <a:rPr lang="en-US" b="0" dirty="0">
              <a:solidFill>
                <a:schemeClr val="tx1"/>
              </a:solidFill>
              <a:latin typeface="Arial" panose="020B0604020202020204" pitchFamily="34" charset="0"/>
              <a:cs typeface="Arial" panose="020B0604020202020204" pitchFamily="34" charset="0"/>
            </a:rPr>
            <a:t>This type of filtering is used by an application-level gateway that relays and monitors the exchange of information for specific application protocols</a:t>
          </a:r>
        </a:p>
      </dgm:t>
    </dgm:pt>
    <dgm:pt modelId="{98C2B27E-7D38-B54A-966D-8FE01A8D6D78}" type="parTrans" cxnId="{17BB972E-0CDF-2A4F-9AB6-F07117A20488}">
      <dgm:prSet/>
      <dgm:spPr/>
      <dgm:t>
        <a:bodyPr/>
        <a:lstStyle/>
        <a:p>
          <a:endParaRPr lang="en-US">
            <a:latin typeface="Arial" panose="020B0604020202020204" pitchFamily="34" charset="0"/>
            <a:cs typeface="Arial" panose="020B0604020202020204" pitchFamily="34" charset="0"/>
          </a:endParaRPr>
        </a:p>
      </dgm:t>
    </dgm:pt>
    <dgm:pt modelId="{28D9838E-6430-FD45-926B-BB88A3CAD589}" type="sibTrans" cxnId="{17BB972E-0CDF-2A4F-9AB6-F07117A20488}">
      <dgm:prSet/>
      <dgm:spPr/>
      <dgm:t>
        <a:bodyPr/>
        <a:lstStyle/>
        <a:p>
          <a:endParaRPr lang="en-US">
            <a:latin typeface="Arial" panose="020B0604020202020204" pitchFamily="34" charset="0"/>
            <a:cs typeface="Arial" panose="020B0604020202020204" pitchFamily="34" charset="0"/>
          </a:endParaRPr>
        </a:p>
      </dgm:t>
    </dgm:pt>
    <dgm:pt modelId="{57CDA6A9-2D07-E34A-8471-2E2640D84F93}">
      <dgm:prSet/>
      <dgm:spPr>
        <a:solidFill>
          <a:schemeClr val="accent3">
            <a:lumMod val="75000"/>
          </a:schemeClr>
        </a:solidFill>
      </dgm:spPr>
      <dgm:t>
        <a:bodyPr/>
        <a:lstStyle/>
        <a:p>
          <a:r>
            <a:rPr lang="en-US">
              <a:latin typeface="Arial" panose="020B0604020202020204" pitchFamily="34" charset="0"/>
              <a:cs typeface="Arial" panose="020B0604020202020204" pitchFamily="34" charset="0"/>
            </a:rPr>
            <a:t>User identity</a:t>
          </a:r>
          <a:endParaRPr lang="en-US" dirty="0">
            <a:latin typeface="Arial" panose="020B0604020202020204" pitchFamily="34" charset="0"/>
            <a:cs typeface="Arial" panose="020B0604020202020204" pitchFamily="34" charset="0"/>
          </a:endParaRPr>
        </a:p>
      </dgm:t>
    </dgm:pt>
    <dgm:pt modelId="{C5384C59-4227-1246-91DE-9259F4F88104}" type="parTrans" cxnId="{DC38D7B0-2D2B-4147-A8EF-5E12715B28D6}">
      <dgm:prSet/>
      <dgm:spPr/>
      <dgm:t>
        <a:bodyPr/>
        <a:lstStyle/>
        <a:p>
          <a:endParaRPr lang="en-US">
            <a:latin typeface="Arial" panose="020B0604020202020204" pitchFamily="34" charset="0"/>
            <a:cs typeface="Arial" panose="020B0604020202020204" pitchFamily="34" charset="0"/>
          </a:endParaRPr>
        </a:p>
      </dgm:t>
    </dgm:pt>
    <dgm:pt modelId="{CF55997B-5A21-C940-AE32-4F0DEE926114}" type="sibTrans" cxnId="{DC38D7B0-2D2B-4147-A8EF-5E12715B28D6}">
      <dgm:prSet/>
      <dgm:spPr/>
      <dgm:t>
        <a:bodyPr/>
        <a:lstStyle/>
        <a:p>
          <a:endParaRPr lang="en-US">
            <a:latin typeface="Arial" panose="020B0604020202020204" pitchFamily="34" charset="0"/>
            <a:cs typeface="Arial" panose="020B0604020202020204" pitchFamily="34" charset="0"/>
          </a:endParaRPr>
        </a:p>
      </dgm:t>
    </dgm:pt>
    <dgm:pt modelId="{4B3CBF0C-CAE4-2F48-B104-30296EE6E18F}">
      <dgm:prSet/>
      <dgm:spPr>
        <a:solidFill>
          <a:schemeClr val="accent3">
            <a:lumMod val="60000"/>
            <a:lumOff val="40000"/>
          </a:schemeClr>
        </a:solidFill>
      </dgm:spPr>
      <dgm:t>
        <a:bodyPr/>
        <a:lstStyle/>
        <a:p>
          <a:r>
            <a:rPr lang="en-US" b="0" dirty="0">
              <a:solidFill>
                <a:srgbClr val="000000"/>
              </a:solidFill>
              <a:latin typeface="Arial" panose="020B0604020202020204" pitchFamily="34" charset="0"/>
              <a:cs typeface="Arial" panose="020B0604020202020204" pitchFamily="34" charset="0"/>
            </a:rPr>
            <a:t>Typically for inside users who identify themselves using some form of secure authentication technology</a:t>
          </a:r>
        </a:p>
      </dgm:t>
    </dgm:pt>
    <dgm:pt modelId="{E7B150D6-D58B-AC4F-95C3-93FD0DD335B2}" type="parTrans" cxnId="{22B55D53-8383-4042-83FB-DCB791774E43}">
      <dgm:prSet/>
      <dgm:spPr/>
      <dgm:t>
        <a:bodyPr/>
        <a:lstStyle/>
        <a:p>
          <a:endParaRPr lang="en-US">
            <a:latin typeface="Arial" panose="020B0604020202020204" pitchFamily="34" charset="0"/>
            <a:cs typeface="Arial" panose="020B0604020202020204" pitchFamily="34" charset="0"/>
          </a:endParaRPr>
        </a:p>
      </dgm:t>
    </dgm:pt>
    <dgm:pt modelId="{CC998714-1FD8-0445-83B8-ADDE3821F0C9}" type="sibTrans" cxnId="{22B55D53-8383-4042-83FB-DCB791774E43}">
      <dgm:prSet/>
      <dgm:spPr/>
      <dgm:t>
        <a:bodyPr/>
        <a:lstStyle/>
        <a:p>
          <a:endParaRPr lang="en-US">
            <a:latin typeface="Arial" panose="020B0604020202020204" pitchFamily="34" charset="0"/>
            <a:cs typeface="Arial" panose="020B0604020202020204" pitchFamily="34" charset="0"/>
          </a:endParaRPr>
        </a:p>
      </dgm:t>
    </dgm:pt>
    <dgm:pt modelId="{11A54360-05EA-6249-B427-0AEB8956CC27}">
      <dgm:prSet/>
      <dgm:spPr>
        <a:solidFill>
          <a:schemeClr val="accent5">
            <a:lumMod val="75000"/>
          </a:schemeClr>
        </a:solidFill>
      </dgm:spPr>
      <dgm:t>
        <a:bodyPr/>
        <a:lstStyle/>
        <a:p>
          <a:r>
            <a:rPr lang="en-US">
              <a:latin typeface="Arial" panose="020B0604020202020204" pitchFamily="34" charset="0"/>
              <a:cs typeface="Arial" panose="020B0604020202020204" pitchFamily="34" charset="0"/>
            </a:rPr>
            <a:t>Network activity</a:t>
          </a:r>
          <a:endParaRPr lang="en-US" dirty="0">
            <a:latin typeface="Arial" panose="020B0604020202020204" pitchFamily="34" charset="0"/>
            <a:cs typeface="Arial" panose="020B0604020202020204" pitchFamily="34" charset="0"/>
          </a:endParaRPr>
        </a:p>
      </dgm:t>
    </dgm:pt>
    <dgm:pt modelId="{78BB2D74-FCA7-6F47-B257-BB3BB7890BCF}" type="parTrans" cxnId="{48F5DD62-2BB1-DC4D-BFEC-8B4B41A03AF3}">
      <dgm:prSet/>
      <dgm:spPr/>
      <dgm:t>
        <a:bodyPr/>
        <a:lstStyle/>
        <a:p>
          <a:endParaRPr lang="en-US">
            <a:latin typeface="Arial" panose="020B0604020202020204" pitchFamily="34" charset="0"/>
            <a:cs typeface="Arial" panose="020B0604020202020204" pitchFamily="34" charset="0"/>
          </a:endParaRPr>
        </a:p>
      </dgm:t>
    </dgm:pt>
    <dgm:pt modelId="{F6771AA0-EF1F-D74A-9899-8E4D92E71818}" type="sibTrans" cxnId="{48F5DD62-2BB1-DC4D-BFEC-8B4B41A03AF3}">
      <dgm:prSet/>
      <dgm:spPr/>
      <dgm:t>
        <a:bodyPr/>
        <a:lstStyle/>
        <a:p>
          <a:endParaRPr lang="en-US">
            <a:latin typeface="Arial" panose="020B0604020202020204" pitchFamily="34" charset="0"/>
            <a:cs typeface="Arial" panose="020B0604020202020204" pitchFamily="34" charset="0"/>
          </a:endParaRPr>
        </a:p>
      </dgm:t>
    </dgm:pt>
    <dgm:pt modelId="{445F2316-3501-4142-84BD-8F530C00D190}">
      <dgm:prSet/>
      <dgm:spPr>
        <a:solidFill>
          <a:schemeClr val="accent5">
            <a:lumMod val="60000"/>
            <a:lumOff val="40000"/>
          </a:schemeClr>
        </a:solidFill>
      </dgm:spPr>
      <dgm:t>
        <a:bodyPr/>
        <a:lstStyle/>
        <a:p>
          <a:r>
            <a:rPr lang="en-US" b="0" dirty="0">
              <a:solidFill>
                <a:srgbClr val="000000"/>
              </a:solidFill>
              <a:latin typeface="Arial" panose="020B0604020202020204" pitchFamily="34" charset="0"/>
              <a:cs typeface="Arial" panose="020B0604020202020204" pitchFamily="34" charset="0"/>
            </a:rPr>
            <a:t>Controls access based on considerations such as the time or request, rate of requests, or other activity patterns</a:t>
          </a:r>
        </a:p>
      </dgm:t>
    </dgm:pt>
    <dgm:pt modelId="{9BE3046E-6330-124D-864E-FD05B3E7DD6E}" type="parTrans" cxnId="{CB8E7B5D-3F41-0A4F-A087-9C91224AB0A4}">
      <dgm:prSet/>
      <dgm:spPr/>
      <dgm:t>
        <a:bodyPr/>
        <a:lstStyle/>
        <a:p>
          <a:endParaRPr lang="en-US">
            <a:latin typeface="Arial" panose="020B0604020202020204" pitchFamily="34" charset="0"/>
            <a:cs typeface="Arial" panose="020B0604020202020204" pitchFamily="34" charset="0"/>
          </a:endParaRPr>
        </a:p>
      </dgm:t>
    </dgm:pt>
    <dgm:pt modelId="{C45F7CB5-7CBC-1B46-9803-EEF81298AD49}" type="sibTrans" cxnId="{CB8E7B5D-3F41-0A4F-A087-9C91224AB0A4}">
      <dgm:prSet/>
      <dgm:spPr/>
      <dgm:t>
        <a:bodyPr/>
        <a:lstStyle/>
        <a:p>
          <a:endParaRPr lang="en-US">
            <a:latin typeface="Arial" panose="020B0604020202020204" pitchFamily="34" charset="0"/>
            <a:cs typeface="Arial" panose="020B0604020202020204" pitchFamily="34" charset="0"/>
          </a:endParaRPr>
        </a:p>
      </dgm:t>
    </dgm:pt>
    <dgm:pt modelId="{813B946C-81D6-DA4E-906A-5D3346D4B772}" type="pres">
      <dgm:prSet presAssocID="{1C54A004-15AC-4844-AF32-473067E8DE17}" presName="theList" presStyleCnt="0">
        <dgm:presLayoutVars>
          <dgm:dir/>
          <dgm:animLvl val="lvl"/>
          <dgm:resizeHandles val="exact"/>
        </dgm:presLayoutVars>
      </dgm:prSet>
      <dgm:spPr/>
    </dgm:pt>
    <dgm:pt modelId="{15986667-D2BA-7F4B-A59A-AB1F66D9DF53}" type="pres">
      <dgm:prSet presAssocID="{0486AA29-E5A5-9243-960E-82795CCEDD27}" presName="compNode" presStyleCnt="0"/>
      <dgm:spPr/>
    </dgm:pt>
    <dgm:pt modelId="{F74D3B63-52AA-0F4D-B509-89B391844F76}" type="pres">
      <dgm:prSet presAssocID="{0486AA29-E5A5-9243-960E-82795CCEDD27}" presName="aNode" presStyleLbl="bgShp" presStyleIdx="0" presStyleCnt="4"/>
      <dgm:spPr/>
    </dgm:pt>
    <dgm:pt modelId="{C548B9DE-C5DC-6844-977B-D8B3C7D73A02}" type="pres">
      <dgm:prSet presAssocID="{0486AA29-E5A5-9243-960E-82795CCEDD27}" presName="textNode" presStyleLbl="bgShp" presStyleIdx="0" presStyleCnt="4"/>
      <dgm:spPr/>
    </dgm:pt>
    <dgm:pt modelId="{E79FF505-2B64-7145-9800-2C2C12455361}" type="pres">
      <dgm:prSet presAssocID="{0486AA29-E5A5-9243-960E-82795CCEDD27}" presName="compChildNode" presStyleCnt="0"/>
      <dgm:spPr/>
    </dgm:pt>
    <dgm:pt modelId="{A6A77317-625E-E748-9E04-D65329F26D53}" type="pres">
      <dgm:prSet presAssocID="{0486AA29-E5A5-9243-960E-82795CCEDD27}" presName="theInnerList" presStyleCnt="0"/>
      <dgm:spPr/>
    </dgm:pt>
    <dgm:pt modelId="{233409E2-3517-7A4C-BEB5-5263C444841E}" type="pres">
      <dgm:prSet presAssocID="{9E1BB278-1A1A-4A46-9020-9AF352B689A7}" presName="childNode" presStyleLbl="node1" presStyleIdx="0" presStyleCnt="5">
        <dgm:presLayoutVars>
          <dgm:bulletEnabled val="1"/>
        </dgm:presLayoutVars>
      </dgm:prSet>
      <dgm:spPr/>
    </dgm:pt>
    <dgm:pt modelId="{40DB0604-1C52-B748-8459-BAD79D6B68A5}" type="pres">
      <dgm:prSet presAssocID="{9E1BB278-1A1A-4A46-9020-9AF352B689A7}" presName="aSpace2" presStyleCnt="0"/>
      <dgm:spPr/>
    </dgm:pt>
    <dgm:pt modelId="{4577C2A4-77EB-034F-ACEE-CA8EB258F917}" type="pres">
      <dgm:prSet presAssocID="{E7AF7DA3-8F39-6644-86AD-A3F4E4EC57DA}" presName="childNode" presStyleLbl="node1" presStyleIdx="1" presStyleCnt="5">
        <dgm:presLayoutVars>
          <dgm:bulletEnabled val="1"/>
        </dgm:presLayoutVars>
      </dgm:prSet>
      <dgm:spPr/>
    </dgm:pt>
    <dgm:pt modelId="{C39FFFAF-1B3F-A544-BA7A-5111B168112B}" type="pres">
      <dgm:prSet presAssocID="{0486AA29-E5A5-9243-960E-82795CCEDD27}" presName="aSpace" presStyleCnt="0"/>
      <dgm:spPr/>
    </dgm:pt>
    <dgm:pt modelId="{F506E3B0-BA8B-C54C-920B-DAF66C3AB2ED}" type="pres">
      <dgm:prSet presAssocID="{A386BD18-CBF6-354F-A16C-70A68D4BE74B}" presName="compNode" presStyleCnt="0"/>
      <dgm:spPr/>
    </dgm:pt>
    <dgm:pt modelId="{69066A2D-01B8-BD48-83E0-6DECB12724EA}" type="pres">
      <dgm:prSet presAssocID="{A386BD18-CBF6-354F-A16C-70A68D4BE74B}" presName="aNode" presStyleLbl="bgShp" presStyleIdx="1" presStyleCnt="4"/>
      <dgm:spPr/>
    </dgm:pt>
    <dgm:pt modelId="{2E3A8245-3DBF-9440-A505-C2F4FE3386D0}" type="pres">
      <dgm:prSet presAssocID="{A386BD18-CBF6-354F-A16C-70A68D4BE74B}" presName="textNode" presStyleLbl="bgShp" presStyleIdx="1" presStyleCnt="4"/>
      <dgm:spPr/>
    </dgm:pt>
    <dgm:pt modelId="{07F2628C-D176-D741-8F61-85961CB1EA9D}" type="pres">
      <dgm:prSet presAssocID="{A386BD18-CBF6-354F-A16C-70A68D4BE74B}" presName="compChildNode" presStyleCnt="0"/>
      <dgm:spPr/>
    </dgm:pt>
    <dgm:pt modelId="{D4400DDE-C2D4-C44F-A433-630C4C3C8ED9}" type="pres">
      <dgm:prSet presAssocID="{A386BD18-CBF6-354F-A16C-70A68D4BE74B}" presName="theInnerList" presStyleCnt="0"/>
      <dgm:spPr/>
    </dgm:pt>
    <dgm:pt modelId="{F5203C34-B1E2-054E-B5B5-A3A3CB4C512C}" type="pres">
      <dgm:prSet presAssocID="{B69DBFFA-08CD-F54C-B63E-77ADAA1B6D69}" presName="childNode" presStyleLbl="node1" presStyleIdx="2" presStyleCnt="5">
        <dgm:presLayoutVars>
          <dgm:bulletEnabled val="1"/>
        </dgm:presLayoutVars>
      </dgm:prSet>
      <dgm:spPr/>
    </dgm:pt>
    <dgm:pt modelId="{C37709BE-D787-ED4E-A579-91870AB622BB}" type="pres">
      <dgm:prSet presAssocID="{A386BD18-CBF6-354F-A16C-70A68D4BE74B}" presName="aSpace" presStyleCnt="0"/>
      <dgm:spPr/>
    </dgm:pt>
    <dgm:pt modelId="{C53523C4-7B02-8048-9C50-9A2386AA29B9}" type="pres">
      <dgm:prSet presAssocID="{57CDA6A9-2D07-E34A-8471-2E2640D84F93}" presName="compNode" presStyleCnt="0"/>
      <dgm:spPr/>
    </dgm:pt>
    <dgm:pt modelId="{5EF363CB-8B94-2443-BEF3-EF6DDD0821FD}" type="pres">
      <dgm:prSet presAssocID="{57CDA6A9-2D07-E34A-8471-2E2640D84F93}" presName="aNode" presStyleLbl="bgShp" presStyleIdx="2" presStyleCnt="4"/>
      <dgm:spPr/>
    </dgm:pt>
    <dgm:pt modelId="{A99B5541-C20B-614C-B947-E843A2A4EEB9}" type="pres">
      <dgm:prSet presAssocID="{57CDA6A9-2D07-E34A-8471-2E2640D84F93}" presName="textNode" presStyleLbl="bgShp" presStyleIdx="2" presStyleCnt="4"/>
      <dgm:spPr/>
    </dgm:pt>
    <dgm:pt modelId="{70FA25A6-F1B4-1449-957C-619BB490C5C6}" type="pres">
      <dgm:prSet presAssocID="{57CDA6A9-2D07-E34A-8471-2E2640D84F93}" presName="compChildNode" presStyleCnt="0"/>
      <dgm:spPr/>
    </dgm:pt>
    <dgm:pt modelId="{C9DE6BF9-FC05-4741-930C-3D568BA29E5E}" type="pres">
      <dgm:prSet presAssocID="{57CDA6A9-2D07-E34A-8471-2E2640D84F93}" presName="theInnerList" presStyleCnt="0"/>
      <dgm:spPr/>
    </dgm:pt>
    <dgm:pt modelId="{21407BB1-ACEF-CF4A-9F72-95F2944F9C99}" type="pres">
      <dgm:prSet presAssocID="{4B3CBF0C-CAE4-2F48-B104-30296EE6E18F}" presName="childNode" presStyleLbl="node1" presStyleIdx="3" presStyleCnt="5">
        <dgm:presLayoutVars>
          <dgm:bulletEnabled val="1"/>
        </dgm:presLayoutVars>
      </dgm:prSet>
      <dgm:spPr/>
    </dgm:pt>
    <dgm:pt modelId="{83ADD24E-978F-BC44-8F34-699AAA7E29A1}" type="pres">
      <dgm:prSet presAssocID="{57CDA6A9-2D07-E34A-8471-2E2640D84F93}" presName="aSpace" presStyleCnt="0"/>
      <dgm:spPr/>
    </dgm:pt>
    <dgm:pt modelId="{BCEE3A85-066B-FA44-8CD5-0F9E61BB6A6E}" type="pres">
      <dgm:prSet presAssocID="{11A54360-05EA-6249-B427-0AEB8956CC27}" presName="compNode" presStyleCnt="0"/>
      <dgm:spPr/>
    </dgm:pt>
    <dgm:pt modelId="{6E4984E4-D558-E841-A9CC-6760B3ECF2E1}" type="pres">
      <dgm:prSet presAssocID="{11A54360-05EA-6249-B427-0AEB8956CC27}" presName="aNode" presStyleLbl="bgShp" presStyleIdx="3" presStyleCnt="4"/>
      <dgm:spPr/>
    </dgm:pt>
    <dgm:pt modelId="{8C3DA6FF-F1DE-0243-867A-3D4A7637864C}" type="pres">
      <dgm:prSet presAssocID="{11A54360-05EA-6249-B427-0AEB8956CC27}" presName="textNode" presStyleLbl="bgShp" presStyleIdx="3" presStyleCnt="4"/>
      <dgm:spPr/>
    </dgm:pt>
    <dgm:pt modelId="{0078F2CE-84B9-2049-9FBB-E5E084BD25EB}" type="pres">
      <dgm:prSet presAssocID="{11A54360-05EA-6249-B427-0AEB8956CC27}" presName="compChildNode" presStyleCnt="0"/>
      <dgm:spPr/>
    </dgm:pt>
    <dgm:pt modelId="{950BF534-5452-B14F-81D6-30487881F73E}" type="pres">
      <dgm:prSet presAssocID="{11A54360-05EA-6249-B427-0AEB8956CC27}" presName="theInnerList" presStyleCnt="0"/>
      <dgm:spPr/>
    </dgm:pt>
    <dgm:pt modelId="{6EC0DA58-F2F0-834F-854D-AFA80713B70B}" type="pres">
      <dgm:prSet presAssocID="{445F2316-3501-4142-84BD-8F530C00D190}" presName="childNode" presStyleLbl="node1" presStyleIdx="4" presStyleCnt="5">
        <dgm:presLayoutVars>
          <dgm:bulletEnabled val="1"/>
        </dgm:presLayoutVars>
      </dgm:prSet>
      <dgm:spPr/>
    </dgm:pt>
  </dgm:ptLst>
  <dgm:cxnLst>
    <dgm:cxn modelId="{A2FB220E-6CD7-4946-95E9-44BF054A99F8}" srcId="{1C54A004-15AC-4844-AF32-473067E8DE17}" destId="{A386BD18-CBF6-354F-A16C-70A68D4BE74B}" srcOrd="1" destOrd="0" parTransId="{DE34E86F-7325-1045-A71F-BEC02514AAEF}" sibTransId="{285C3DF3-0969-F540-934F-9AB4BC0A4CE0}"/>
    <dgm:cxn modelId="{17BB972E-0CDF-2A4F-9AB6-F07117A20488}" srcId="{A386BD18-CBF6-354F-A16C-70A68D4BE74B}" destId="{B69DBFFA-08CD-F54C-B63E-77ADAA1B6D69}" srcOrd="0" destOrd="0" parTransId="{98C2B27E-7D38-B54A-966D-8FE01A8D6D78}" sibTransId="{28D9838E-6430-FD45-926B-BB88A3CAD589}"/>
    <dgm:cxn modelId="{198A3131-041F-334D-A5FC-7375BF095AAB}" type="presOf" srcId="{11A54360-05EA-6249-B427-0AEB8956CC27}" destId="{8C3DA6FF-F1DE-0243-867A-3D4A7637864C}" srcOrd="1" destOrd="0" presId="urn:microsoft.com/office/officeart/2005/8/layout/lProcess2"/>
    <dgm:cxn modelId="{110FD133-320D-AB4F-9028-250379BBE5ED}" type="presOf" srcId="{E7AF7DA3-8F39-6644-86AD-A3F4E4EC57DA}" destId="{4577C2A4-77EB-034F-ACEE-CA8EB258F917}" srcOrd="0" destOrd="0" presId="urn:microsoft.com/office/officeart/2005/8/layout/lProcess2"/>
    <dgm:cxn modelId="{CB8E7B5D-3F41-0A4F-A087-9C91224AB0A4}" srcId="{11A54360-05EA-6249-B427-0AEB8956CC27}" destId="{445F2316-3501-4142-84BD-8F530C00D190}" srcOrd="0" destOrd="0" parTransId="{9BE3046E-6330-124D-864E-FD05B3E7DD6E}" sibTransId="{C45F7CB5-7CBC-1B46-9803-EEF81298AD49}"/>
    <dgm:cxn modelId="{48F5DD62-2BB1-DC4D-BFEC-8B4B41A03AF3}" srcId="{1C54A004-15AC-4844-AF32-473067E8DE17}" destId="{11A54360-05EA-6249-B427-0AEB8956CC27}" srcOrd="3" destOrd="0" parTransId="{78BB2D74-FCA7-6F47-B257-BB3BB7890BCF}" sibTransId="{F6771AA0-EF1F-D74A-9899-8E4D92E71818}"/>
    <dgm:cxn modelId="{EC72C946-1036-5F42-8901-38B3C0D598EC}" type="presOf" srcId="{B69DBFFA-08CD-F54C-B63E-77ADAA1B6D69}" destId="{F5203C34-B1E2-054E-B5B5-A3A3CB4C512C}" srcOrd="0" destOrd="0" presId="urn:microsoft.com/office/officeart/2005/8/layout/lProcess2"/>
    <dgm:cxn modelId="{085E886A-FF25-8B48-95F5-89470DE7E7BA}" type="presOf" srcId="{4B3CBF0C-CAE4-2F48-B104-30296EE6E18F}" destId="{21407BB1-ACEF-CF4A-9F72-95F2944F9C99}" srcOrd="0" destOrd="0" presId="urn:microsoft.com/office/officeart/2005/8/layout/lProcess2"/>
    <dgm:cxn modelId="{22B55D53-8383-4042-83FB-DCB791774E43}" srcId="{57CDA6A9-2D07-E34A-8471-2E2640D84F93}" destId="{4B3CBF0C-CAE4-2F48-B104-30296EE6E18F}" srcOrd="0" destOrd="0" parTransId="{E7B150D6-D58B-AC4F-95C3-93FD0DD335B2}" sibTransId="{CC998714-1FD8-0445-83B8-ADDE3821F0C9}"/>
    <dgm:cxn modelId="{461FE593-1ED8-7743-B5C9-63A8F6D95BDE}" srcId="{0486AA29-E5A5-9243-960E-82795CCEDD27}" destId="{9E1BB278-1A1A-4A46-9020-9AF352B689A7}" srcOrd="0" destOrd="0" parTransId="{6332A092-2E55-F74C-8198-63DB6CBDEA8B}" sibTransId="{9FBDDBE0-8995-5E42-A114-7173C576B282}"/>
    <dgm:cxn modelId="{244C1F96-C92B-C343-97FE-D17C2CED6939}" type="presOf" srcId="{9E1BB278-1A1A-4A46-9020-9AF352B689A7}" destId="{233409E2-3517-7A4C-BEB5-5263C444841E}" srcOrd="0" destOrd="0" presId="urn:microsoft.com/office/officeart/2005/8/layout/lProcess2"/>
    <dgm:cxn modelId="{C54C729A-E052-BC47-90EC-5D5CCD65118B}" srcId="{0486AA29-E5A5-9243-960E-82795CCEDD27}" destId="{E7AF7DA3-8F39-6644-86AD-A3F4E4EC57DA}" srcOrd="1" destOrd="0" parTransId="{0139B2E6-72B2-454C-ABC6-0F1EA86B5FFE}" sibTransId="{5C580AA9-B324-B441-9021-8AD86790616F}"/>
    <dgm:cxn modelId="{DC38D7B0-2D2B-4147-A8EF-5E12715B28D6}" srcId="{1C54A004-15AC-4844-AF32-473067E8DE17}" destId="{57CDA6A9-2D07-E34A-8471-2E2640D84F93}" srcOrd="2" destOrd="0" parTransId="{C5384C59-4227-1246-91DE-9259F4F88104}" sibTransId="{CF55997B-5A21-C940-AE32-4F0DEE926114}"/>
    <dgm:cxn modelId="{9936FDBD-7C2F-6148-9B39-A66689E195D1}" srcId="{1C54A004-15AC-4844-AF32-473067E8DE17}" destId="{0486AA29-E5A5-9243-960E-82795CCEDD27}" srcOrd="0" destOrd="0" parTransId="{070B335D-329F-CA42-9BAD-58D5BEB322B0}" sibTransId="{E2A68C5E-BD77-5343-9F30-F57BDA2C42B1}"/>
    <dgm:cxn modelId="{F86784CA-6325-D44E-9212-44CCEA3ECD60}" type="presOf" srcId="{0486AA29-E5A5-9243-960E-82795CCEDD27}" destId="{C548B9DE-C5DC-6844-977B-D8B3C7D73A02}" srcOrd="1" destOrd="0" presId="urn:microsoft.com/office/officeart/2005/8/layout/lProcess2"/>
    <dgm:cxn modelId="{5FF60ED8-2542-A049-AB1E-980AC5D7EC93}" type="presOf" srcId="{0486AA29-E5A5-9243-960E-82795CCEDD27}" destId="{F74D3B63-52AA-0F4D-B509-89B391844F76}" srcOrd="0" destOrd="0" presId="urn:microsoft.com/office/officeart/2005/8/layout/lProcess2"/>
    <dgm:cxn modelId="{C12C7BD9-870D-534E-9C3C-270A3D0CC136}" type="presOf" srcId="{A386BD18-CBF6-354F-A16C-70A68D4BE74B}" destId="{2E3A8245-3DBF-9440-A505-C2F4FE3386D0}" srcOrd="1" destOrd="0" presId="urn:microsoft.com/office/officeart/2005/8/layout/lProcess2"/>
    <dgm:cxn modelId="{DA6096EF-B70F-C34B-AADE-09CE9D651AD2}" type="presOf" srcId="{57CDA6A9-2D07-E34A-8471-2E2640D84F93}" destId="{A99B5541-C20B-614C-B947-E843A2A4EEB9}" srcOrd="1" destOrd="0" presId="urn:microsoft.com/office/officeart/2005/8/layout/lProcess2"/>
    <dgm:cxn modelId="{FCF8DCF0-E244-974F-8B6C-22F31F7173EA}" type="presOf" srcId="{11A54360-05EA-6249-B427-0AEB8956CC27}" destId="{6E4984E4-D558-E841-A9CC-6760B3ECF2E1}" srcOrd="0" destOrd="0" presId="urn:microsoft.com/office/officeart/2005/8/layout/lProcess2"/>
    <dgm:cxn modelId="{B9BDEFF0-80FC-8942-9E48-4E804F347F00}" type="presOf" srcId="{57CDA6A9-2D07-E34A-8471-2E2640D84F93}" destId="{5EF363CB-8B94-2443-BEF3-EF6DDD0821FD}" srcOrd="0" destOrd="0" presId="urn:microsoft.com/office/officeart/2005/8/layout/lProcess2"/>
    <dgm:cxn modelId="{ACB84AF2-01CC-114E-940F-DE66705276E8}" type="presOf" srcId="{445F2316-3501-4142-84BD-8F530C00D190}" destId="{6EC0DA58-F2F0-834F-854D-AFA80713B70B}" srcOrd="0" destOrd="0" presId="urn:microsoft.com/office/officeart/2005/8/layout/lProcess2"/>
    <dgm:cxn modelId="{A3F812F5-EFCB-034D-94E3-7513FA964A5A}" type="presOf" srcId="{A386BD18-CBF6-354F-A16C-70A68D4BE74B}" destId="{69066A2D-01B8-BD48-83E0-6DECB12724EA}" srcOrd="0" destOrd="0" presId="urn:microsoft.com/office/officeart/2005/8/layout/lProcess2"/>
    <dgm:cxn modelId="{FBC067FF-14F2-C24B-8E38-75966ACAC571}" type="presOf" srcId="{1C54A004-15AC-4844-AF32-473067E8DE17}" destId="{813B946C-81D6-DA4E-906A-5D3346D4B772}" srcOrd="0" destOrd="0" presId="urn:microsoft.com/office/officeart/2005/8/layout/lProcess2"/>
    <dgm:cxn modelId="{6A8EB4AA-982C-014E-AAC6-D594E8FE949B}" type="presParOf" srcId="{813B946C-81D6-DA4E-906A-5D3346D4B772}" destId="{15986667-D2BA-7F4B-A59A-AB1F66D9DF53}" srcOrd="0" destOrd="0" presId="urn:microsoft.com/office/officeart/2005/8/layout/lProcess2"/>
    <dgm:cxn modelId="{7DEBD44A-63D0-5F49-A813-0C311C4E5D26}" type="presParOf" srcId="{15986667-D2BA-7F4B-A59A-AB1F66D9DF53}" destId="{F74D3B63-52AA-0F4D-B509-89B391844F76}" srcOrd="0" destOrd="0" presId="urn:microsoft.com/office/officeart/2005/8/layout/lProcess2"/>
    <dgm:cxn modelId="{0CB80E1D-D772-9E4C-BB6C-B47AE7B0905D}" type="presParOf" srcId="{15986667-D2BA-7F4B-A59A-AB1F66D9DF53}" destId="{C548B9DE-C5DC-6844-977B-D8B3C7D73A02}" srcOrd="1" destOrd="0" presId="urn:microsoft.com/office/officeart/2005/8/layout/lProcess2"/>
    <dgm:cxn modelId="{57DB8612-F2B7-AF49-AA42-FAB3DB425CF8}" type="presParOf" srcId="{15986667-D2BA-7F4B-A59A-AB1F66D9DF53}" destId="{E79FF505-2B64-7145-9800-2C2C12455361}" srcOrd="2" destOrd="0" presId="urn:microsoft.com/office/officeart/2005/8/layout/lProcess2"/>
    <dgm:cxn modelId="{57B659B3-F33B-A046-A909-D25720F46F00}" type="presParOf" srcId="{E79FF505-2B64-7145-9800-2C2C12455361}" destId="{A6A77317-625E-E748-9E04-D65329F26D53}" srcOrd="0" destOrd="0" presId="urn:microsoft.com/office/officeart/2005/8/layout/lProcess2"/>
    <dgm:cxn modelId="{9997555C-09AD-FA46-A8F2-289EB9E1FC43}" type="presParOf" srcId="{A6A77317-625E-E748-9E04-D65329F26D53}" destId="{233409E2-3517-7A4C-BEB5-5263C444841E}" srcOrd="0" destOrd="0" presId="urn:microsoft.com/office/officeart/2005/8/layout/lProcess2"/>
    <dgm:cxn modelId="{2E80D9EA-98AC-8A4B-822C-67AC2808932E}" type="presParOf" srcId="{A6A77317-625E-E748-9E04-D65329F26D53}" destId="{40DB0604-1C52-B748-8459-BAD79D6B68A5}" srcOrd="1" destOrd="0" presId="urn:microsoft.com/office/officeart/2005/8/layout/lProcess2"/>
    <dgm:cxn modelId="{CDAC666C-C6E9-F64B-B68B-20BE68AF38AB}" type="presParOf" srcId="{A6A77317-625E-E748-9E04-D65329F26D53}" destId="{4577C2A4-77EB-034F-ACEE-CA8EB258F917}" srcOrd="2" destOrd="0" presId="urn:microsoft.com/office/officeart/2005/8/layout/lProcess2"/>
    <dgm:cxn modelId="{94CEB5B4-893B-B44B-B336-978C92080F27}" type="presParOf" srcId="{813B946C-81D6-DA4E-906A-5D3346D4B772}" destId="{C39FFFAF-1B3F-A544-BA7A-5111B168112B}" srcOrd="1" destOrd="0" presId="urn:microsoft.com/office/officeart/2005/8/layout/lProcess2"/>
    <dgm:cxn modelId="{DE88FEF5-E9B3-EF44-B7C8-04515023D286}" type="presParOf" srcId="{813B946C-81D6-DA4E-906A-5D3346D4B772}" destId="{F506E3B0-BA8B-C54C-920B-DAF66C3AB2ED}" srcOrd="2" destOrd="0" presId="urn:microsoft.com/office/officeart/2005/8/layout/lProcess2"/>
    <dgm:cxn modelId="{3808029B-2964-674F-8F5B-83FCBEF07401}" type="presParOf" srcId="{F506E3B0-BA8B-C54C-920B-DAF66C3AB2ED}" destId="{69066A2D-01B8-BD48-83E0-6DECB12724EA}" srcOrd="0" destOrd="0" presId="urn:microsoft.com/office/officeart/2005/8/layout/lProcess2"/>
    <dgm:cxn modelId="{D39A6137-AF16-6744-B977-3445FEE162E0}" type="presParOf" srcId="{F506E3B0-BA8B-C54C-920B-DAF66C3AB2ED}" destId="{2E3A8245-3DBF-9440-A505-C2F4FE3386D0}" srcOrd="1" destOrd="0" presId="urn:microsoft.com/office/officeart/2005/8/layout/lProcess2"/>
    <dgm:cxn modelId="{B15B6E53-0EC4-3B43-B175-9DABCD744179}" type="presParOf" srcId="{F506E3B0-BA8B-C54C-920B-DAF66C3AB2ED}" destId="{07F2628C-D176-D741-8F61-85961CB1EA9D}" srcOrd="2" destOrd="0" presId="urn:microsoft.com/office/officeart/2005/8/layout/lProcess2"/>
    <dgm:cxn modelId="{7718FE46-5D8D-A941-B949-796EC45A14ED}" type="presParOf" srcId="{07F2628C-D176-D741-8F61-85961CB1EA9D}" destId="{D4400DDE-C2D4-C44F-A433-630C4C3C8ED9}" srcOrd="0" destOrd="0" presId="urn:microsoft.com/office/officeart/2005/8/layout/lProcess2"/>
    <dgm:cxn modelId="{FDBE7D61-21D0-4147-A535-1A511264D4FF}" type="presParOf" srcId="{D4400DDE-C2D4-C44F-A433-630C4C3C8ED9}" destId="{F5203C34-B1E2-054E-B5B5-A3A3CB4C512C}" srcOrd="0" destOrd="0" presId="urn:microsoft.com/office/officeart/2005/8/layout/lProcess2"/>
    <dgm:cxn modelId="{39790C1E-0005-664C-A828-80DA1036D7BD}" type="presParOf" srcId="{813B946C-81D6-DA4E-906A-5D3346D4B772}" destId="{C37709BE-D787-ED4E-A579-91870AB622BB}" srcOrd="3" destOrd="0" presId="urn:microsoft.com/office/officeart/2005/8/layout/lProcess2"/>
    <dgm:cxn modelId="{7BA7C256-9BAF-3040-A4C9-1C093B6583AF}" type="presParOf" srcId="{813B946C-81D6-DA4E-906A-5D3346D4B772}" destId="{C53523C4-7B02-8048-9C50-9A2386AA29B9}" srcOrd="4" destOrd="0" presId="urn:microsoft.com/office/officeart/2005/8/layout/lProcess2"/>
    <dgm:cxn modelId="{7E96338A-03E2-F346-83A6-706FAA363446}" type="presParOf" srcId="{C53523C4-7B02-8048-9C50-9A2386AA29B9}" destId="{5EF363CB-8B94-2443-BEF3-EF6DDD0821FD}" srcOrd="0" destOrd="0" presId="urn:microsoft.com/office/officeart/2005/8/layout/lProcess2"/>
    <dgm:cxn modelId="{1BB2F00E-ADAF-034C-B360-2EEF839015EC}" type="presParOf" srcId="{C53523C4-7B02-8048-9C50-9A2386AA29B9}" destId="{A99B5541-C20B-614C-B947-E843A2A4EEB9}" srcOrd="1" destOrd="0" presId="urn:microsoft.com/office/officeart/2005/8/layout/lProcess2"/>
    <dgm:cxn modelId="{6544BF09-6CBE-CC4E-B60A-EEB0DCCA9061}" type="presParOf" srcId="{C53523C4-7B02-8048-9C50-9A2386AA29B9}" destId="{70FA25A6-F1B4-1449-957C-619BB490C5C6}" srcOrd="2" destOrd="0" presId="urn:microsoft.com/office/officeart/2005/8/layout/lProcess2"/>
    <dgm:cxn modelId="{791263EB-7590-3F40-9161-41C45C20C63F}" type="presParOf" srcId="{70FA25A6-F1B4-1449-957C-619BB490C5C6}" destId="{C9DE6BF9-FC05-4741-930C-3D568BA29E5E}" srcOrd="0" destOrd="0" presId="urn:microsoft.com/office/officeart/2005/8/layout/lProcess2"/>
    <dgm:cxn modelId="{3F6FACF7-50A6-AA4F-8F33-E4F1E352D1AB}" type="presParOf" srcId="{C9DE6BF9-FC05-4741-930C-3D568BA29E5E}" destId="{21407BB1-ACEF-CF4A-9F72-95F2944F9C99}" srcOrd="0" destOrd="0" presId="urn:microsoft.com/office/officeart/2005/8/layout/lProcess2"/>
    <dgm:cxn modelId="{2F293B64-48C4-0343-AC44-EA4FB86FA598}" type="presParOf" srcId="{813B946C-81D6-DA4E-906A-5D3346D4B772}" destId="{83ADD24E-978F-BC44-8F34-699AAA7E29A1}" srcOrd="5" destOrd="0" presId="urn:microsoft.com/office/officeart/2005/8/layout/lProcess2"/>
    <dgm:cxn modelId="{F9B8AA21-E5C4-064B-9A22-A30A413B652F}" type="presParOf" srcId="{813B946C-81D6-DA4E-906A-5D3346D4B772}" destId="{BCEE3A85-066B-FA44-8CD5-0F9E61BB6A6E}" srcOrd="6" destOrd="0" presId="urn:microsoft.com/office/officeart/2005/8/layout/lProcess2"/>
    <dgm:cxn modelId="{40C6C866-E443-354E-8B73-675175463299}" type="presParOf" srcId="{BCEE3A85-066B-FA44-8CD5-0F9E61BB6A6E}" destId="{6E4984E4-D558-E841-A9CC-6760B3ECF2E1}" srcOrd="0" destOrd="0" presId="urn:microsoft.com/office/officeart/2005/8/layout/lProcess2"/>
    <dgm:cxn modelId="{CF2F69DB-1487-B24B-9228-429E47914A1B}" type="presParOf" srcId="{BCEE3A85-066B-FA44-8CD5-0F9E61BB6A6E}" destId="{8C3DA6FF-F1DE-0243-867A-3D4A7637864C}" srcOrd="1" destOrd="0" presId="urn:microsoft.com/office/officeart/2005/8/layout/lProcess2"/>
    <dgm:cxn modelId="{0635C57F-9678-434E-B079-C2BE91158FDF}" type="presParOf" srcId="{BCEE3A85-066B-FA44-8CD5-0F9E61BB6A6E}" destId="{0078F2CE-84B9-2049-9FBB-E5E084BD25EB}" srcOrd="2" destOrd="0" presId="urn:microsoft.com/office/officeart/2005/8/layout/lProcess2"/>
    <dgm:cxn modelId="{2BF19C01-873F-3D4B-893A-2C463A9B7E7C}" type="presParOf" srcId="{0078F2CE-84B9-2049-9FBB-E5E084BD25EB}" destId="{950BF534-5452-B14F-81D6-30487881F73E}" srcOrd="0" destOrd="0" presId="urn:microsoft.com/office/officeart/2005/8/layout/lProcess2"/>
    <dgm:cxn modelId="{5F9FBFC1-3700-A840-84D7-069687C5F4F9}" type="presParOf" srcId="{950BF534-5452-B14F-81D6-30487881F73E}" destId="{6EC0DA58-F2F0-834F-854D-AFA80713B70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075CF2-4A1D-D248-B2FC-EF82A4EAA1C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38C3D44-A117-4E4A-9E67-E09CF4B9D512}">
      <dgm:prSet phldrT="[Text]"/>
      <dgm:spPr>
        <a:solidFill>
          <a:schemeClr val="accent5">
            <a:lumMod val="75000"/>
          </a:schemeClr>
        </a:solidFill>
        <a:ln>
          <a:solidFill>
            <a:schemeClr val="accent5">
              <a:lumMod val="50000"/>
            </a:schemeClr>
          </a:solidFill>
        </a:ln>
      </dgm:spPr>
      <dgm:t>
        <a:bodyPr/>
        <a:lstStyle/>
        <a:p>
          <a:r>
            <a:rPr lang="en-US" dirty="0">
              <a:solidFill>
                <a:schemeClr val="bg1"/>
              </a:solidFill>
              <a:effectLst/>
              <a:latin typeface="Arial" panose="020B0604020202020204" pitchFamily="34" charset="0"/>
              <a:cs typeface="Arial" panose="020B0604020202020204" pitchFamily="34" charset="0"/>
            </a:rPr>
            <a:t>Filtering rules are based on information contained in a network packet</a:t>
          </a:r>
        </a:p>
      </dgm:t>
    </dgm:pt>
    <dgm:pt modelId="{F29F054B-A395-E043-881E-90CAEBCC6513}" type="parTrans" cxnId="{AA92E98A-0773-BD44-8FA2-7D1B662A6B11}">
      <dgm:prSet/>
      <dgm:spPr/>
      <dgm:t>
        <a:bodyPr/>
        <a:lstStyle/>
        <a:p>
          <a:endParaRPr lang="en-US">
            <a:latin typeface="Arial" panose="020B0604020202020204" pitchFamily="34" charset="0"/>
            <a:cs typeface="Arial" panose="020B0604020202020204" pitchFamily="34" charset="0"/>
          </a:endParaRPr>
        </a:p>
      </dgm:t>
    </dgm:pt>
    <dgm:pt modelId="{AC68F31D-1EBB-5F47-A977-5B352F25FFC0}" type="sibTrans" cxnId="{AA92E98A-0773-BD44-8FA2-7D1B662A6B11}">
      <dgm:prSet/>
      <dgm:spPr/>
      <dgm:t>
        <a:bodyPr/>
        <a:lstStyle/>
        <a:p>
          <a:endParaRPr lang="en-US">
            <a:latin typeface="Arial" panose="020B0604020202020204" pitchFamily="34" charset="0"/>
            <a:cs typeface="Arial" panose="020B0604020202020204" pitchFamily="34" charset="0"/>
          </a:endParaRPr>
        </a:p>
      </dgm:t>
    </dgm:pt>
    <dgm:pt modelId="{7853777C-A2A5-2F40-81CC-F02A59E49DDB}">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latin typeface="Arial" panose="020B0604020202020204" pitchFamily="34" charset="0"/>
              <a:cs typeface="Arial" panose="020B0604020202020204" pitchFamily="34" charset="0"/>
            </a:rPr>
            <a:t>Source IP address</a:t>
          </a:r>
        </a:p>
      </dgm:t>
    </dgm:pt>
    <dgm:pt modelId="{8614323F-0E29-C24D-9208-923A877DDAF7}" type="parTrans" cxnId="{B0286157-2581-604A-9102-CA9B4DA1BD0C}">
      <dgm:prSet/>
      <dgm:spPr/>
      <dgm:t>
        <a:bodyPr/>
        <a:lstStyle/>
        <a:p>
          <a:endParaRPr lang="en-US">
            <a:latin typeface="Arial" panose="020B0604020202020204" pitchFamily="34" charset="0"/>
            <a:cs typeface="Arial" panose="020B0604020202020204" pitchFamily="34" charset="0"/>
          </a:endParaRPr>
        </a:p>
      </dgm:t>
    </dgm:pt>
    <dgm:pt modelId="{AD60C821-5CF3-734F-81BC-CB8DE7E07684}" type="sibTrans" cxnId="{B0286157-2581-604A-9102-CA9B4DA1BD0C}">
      <dgm:prSet/>
      <dgm:spPr/>
      <dgm:t>
        <a:bodyPr/>
        <a:lstStyle/>
        <a:p>
          <a:endParaRPr lang="en-US">
            <a:latin typeface="Arial" panose="020B0604020202020204" pitchFamily="34" charset="0"/>
            <a:cs typeface="Arial" panose="020B0604020202020204" pitchFamily="34" charset="0"/>
          </a:endParaRPr>
        </a:p>
      </dgm:t>
    </dgm:pt>
    <dgm:pt modelId="{2397B89F-ACEA-DA44-8651-68BC248E4AAC}">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latin typeface="Arial" panose="020B0604020202020204" pitchFamily="34" charset="0"/>
              <a:cs typeface="Arial" panose="020B0604020202020204" pitchFamily="34" charset="0"/>
            </a:rPr>
            <a:t>Destination IP address</a:t>
          </a:r>
        </a:p>
      </dgm:t>
    </dgm:pt>
    <dgm:pt modelId="{CAD7E9A4-3CA4-7240-8A3B-571CD1DDB379}" type="parTrans" cxnId="{2284E4F3-1439-744D-B00E-3E4D88D1CE45}">
      <dgm:prSet/>
      <dgm:spPr/>
      <dgm:t>
        <a:bodyPr/>
        <a:lstStyle/>
        <a:p>
          <a:endParaRPr lang="en-US">
            <a:latin typeface="Arial" panose="020B0604020202020204" pitchFamily="34" charset="0"/>
            <a:cs typeface="Arial" panose="020B0604020202020204" pitchFamily="34" charset="0"/>
          </a:endParaRPr>
        </a:p>
      </dgm:t>
    </dgm:pt>
    <dgm:pt modelId="{F51BEC0B-6D14-C84E-9900-0AC6D964A58B}" type="sibTrans" cxnId="{2284E4F3-1439-744D-B00E-3E4D88D1CE45}">
      <dgm:prSet/>
      <dgm:spPr/>
      <dgm:t>
        <a:bodyPr/>
        <a:lstStyle/>
        <a:p>
          <a:endParaRPr lang="en-US">
            <a:latin typeface="Arial" panose="020B0604020202020204" pitchFamily="34" charset="0"/>
            <a:cs typeface="Arial" panose="020B0604020202020204" pitchFamily="34" charset="0"/>
          </a:endParaRPr>
        </a:p>
      </dgm:t>
    </dgm:pt>
    <dgm:pt modelId="{C871D84E-346F-F04A-A10E-A8C4E1B8135D}">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latin typeface="Arial" panose="020B0604020202020204" pitchFamily="34" charset="0"/>
              <a:cs typeface="Arial" panose="020B0604020202020204" pitchFamily="34" charset="0"/>
            </a:rPr>
            <a:t>Source and destination transport-level address</a:t>
          </a:r>
        </a:p>
      </dgm:t>
    </dgm:pt>
    <dgm:pt modelId="{377F236C-9BA0-DE4E-B535-0073B0AD603F}" type="parTrans" cxnId="{F2ACCE61-3391-1745-8489-BA483F7FB7B0}">
      <dgm:prSet/>
      <dgm:spPr/>
      <dgm:t>
        <a:bodyPr/>
        <a:lstStyle/>
        <a:p>
          <a:endParaRPr lang="en-US">
            <a:latin typeface="Arial" panose="020B0604020202020204" pitchFamily="34" charset="0"/>
            <a:cs typeface="Arial" panose="020B0604020202020204" pitchFamily="34" charset="0"/>
          </a:endParaRPr>
        </a:p>
      </dgm:t>
    </dgm:pt>
    <dgm:pt modelId="{223BA8B5-3E41-954A-83D2-CF552B751EDC}" type="sibTrans" cxnId="{F2ACCE61-3391-1745-8489-BA483F7FB7B0}">
      <dgm:prSet/>
      <dgm:spPr/>
      <dgm:t>
        <a:bodyPr/>
        <a:lstStyle/>
        <a:p>
          <a:endParaRPr lang="en-US">
            <a:latin typeface="Arial" panose="020B0604020202020204" pitchFamily="34" charset="0"/>
            <a:cs typeface="Arial" panose="020B0604020202020204" pitchFamily="34" charset="0"/>
          </a:endParaRPr>
        </a:p>
      </dgm:t>
    </dgm:pt>
    <dgm:pt modelId="{37A901BF-71FC-B64C-9DC5-259D21A670DA}">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latin typeface="Arial" panose="020B0604020202020204" pitchFamily="34" charset="0"/>
              <a:cs typeface="Arial" panose="020B0604020202020204" pitchFamily="34" charset="0"/>
            </a:rPr>
            <a:t>IP protocol field</a:t>
          </a:r>
        </a:p>
      </dgm:t>
    </dgm:pt>
    <dgm:pt modelId="{EE6F0A62-D4D6-E74F-8CB5-8B645432EE45}" type="parTrans" cxnId="{82277348-65B9-B146-B4D8-3F45A71B573F}">
      <dgm:prSet/>
      <dgm:spPr/>
      <dgm:t>
        <a:bodyPr/>
        <a:lstStyle/>
        <a:p>
          <a:endParaRPr lang="en-US">
            <a:latin typeface="Arial" panose="020B0604020202020204" pitchFamily="34" charset="0"/>
            <a:cs typeface="Arial" panose="020B0604020202020204" pitchFamily="34" charset="0"/>
          </a:endParaRPr>
        </a:p>
      </dgm:t>
    </dgm:pt>
    <dgm:pt modelId="{9215E86D-77CE-5A41-A732-7D749D3B3B58}" type="sibTrans" cxnId="{82277348-65B9-B146-B4D8-3F45A71B573F}">
      <dgm:prSet/>
      <dgm:spPr/>
      <dgm:t>
        <a:bodyPr/>
        <a:lstStyle/>
        <a:p>
          <a:endParaRPr lang="en-US">
            <a:latin typeface="Arial" panose="020B0604020202020204" pitchFamily="34" charset="0"/>
            <a:cs typeface="Arial" panose="020B0604020202020204" pitchFamily="34" charset="0"/>
          </a:endParaRPr>
        </a:p>
      </dgm:t>
    </dgm:pt>
    <dgm:pt modelId="{D3D4CB05-BDD2-164D-BEC8-367865314CEF}">
      <dgm:prSet/>
      <dgm:spPr>
        <a:solidFill>
          <a:schemeClr val="accent5">
            <a:lumMod val="40000"/>
            <a:lumOff val="60000"/>
            <a:alpha val="90000"/>
          </a:schemeClr>
        </a:solidFill>
        <a:ln>
          <a:solidFill>
            <a:schemeClr val="accent5">
              <a:lumMod val="50000"/>
              <a:alpha val="90000"/>
            </a:schemeClr>
          </a:solidFill>
        </a:ln>
      </dgm:spPr>
      <dgm:t>
        <a:bodyPr/>
        <a:lstStyle/>
        <a:p>
          <a:r>
            <a:rPr lang="en-US" dirty="0">
              <a:effectLst/>
              <a:latin typeface="Arial" panose="020B0604020202020204" pitchFamily="34" charset="0"/>
              <a:cs typeface="Arial" panose="020B0604020202020204" pitchFamily="34" charset="0"/>
            </a:rPr>
            <a:t>Interface</a:t>
          </a:r>
        </a:p>
      </dgm:t>
    </dgm:pt>
    <dgm:pt modelId="{A0848D3D-8276-0D49-AC8D-81CF94A56874}" type="parTrans" cxnId="{AF06C460-B257-BB4A-96A5-532D10722D7A}">
      <dgm:prSet/>
      <dgm:spPr/>
      <dgm:t>
        <a:bodyPr/>
        <a:lstStyle/>
        <a:p>
          <a:endParaRPr lang="en-US">
            <a:latin typeface="Arial" panose="020B0604020202020204" pitchFamily="34" charset="0"/>
            <a:cs typeface="Arial" panose="020B0604020202020204" pitchFamily="34" charset="0"/>
          </a:endParaRPr>
        </a:p>
      </dgm:t>
    </dgm:pt>
    <dgm:pt modelId="{76285DA6-D726-0D45-A422-473F4CFD48F5}" type="sibTrans" cxnId="{AF06C460-B257-BB4A-96A5-532D10722D7A}">
      <dgm:prSet/>
      <dgm:spPr/>
      <dgm:t>
        <a:bodyPr/>
        <a:lstStyle/>
        <a:p>
          <a:endParaRPr lang="en-US">
            <a:latin typeface="Arial" panose="020B0604020202020204" pitchFamily="34" charset="0"/>
            <a:cs typeface="Arial" panose="020B0604020202020204" pitchFamily="34" charset="0"/>
          </a:endParaRPr>
        </a:p>
      </dgm:t>
    </dgm:pt>
    <dgm:pt modelId="{6DC7EF82-39B7-F144-B383-68BBBD4626B1}" type="pres">
      <dgm:prSet presAssocID="{5C075CF2-4A1D-D248-B2FC-EF82A4EAA1C1}" presName="Name0" presStyleCnt="0">
        <dgm:presLayoutVars>
          <dgm:dir/>
          <dgm:animLvl val="lvl"/>
          <dgm:resizeHandles val="exact"/>
        </dgm:presLayoutVars>
      </dgm:prSet>
      <dgm:spPr/>
    </dgm:pt>
    <dgm:pt modelId="{F563613D-9176-1046-8535-C48DBFF305C1}" type="pres">
      <dgm:prSet presAssocID="{238C3D44-A117-4E4A-9E67-E09CF4B9D512}" presName="composite" presStyleCnt="0"/>
      <dgm:spPr/>
    </dgm:pt>
    <dgm:pt modelId="{1BA9FBF5-6ABB-C64A-8A51-9ED48CEBDC31}" type="pres">
      <dgm:prSet presAssocID="{238C3D44-A117-4E4A-9E67-E09CF4B9D512}" presName="parTx" presStyleLbl="alignNode1" presStyleIdx="0" presStyleCnt="1">
        <dgm:presLayoutVars>
          <dgm:chMax val="0"/>
          <dgm:chPref val="0"/>
          <dgm:bulletEnabled val="1"/>
        </dgm:presLayoutVars>
      </dgm:prSet>
      <dgm:spPr/>
    </dgm:pt>
    <dgm:pt modelId="{F43A4F69-133B-A849-99D7-8121D32013C5}" type="pres">
      <dgm:prSet presAssocID="{238C3D44-A117-4E4A-9E67-E09CF4B9D512}" presName="desTx" presStyleLbl="alignAccFollowNode1" presStyleIdx="0" presStyleCnt="1">
        <dgm:presLayoutVars>
          <dgm:bulletEnabled val="1"/>
        </dgm:presLayoutVars>
      </dgm:prSet>
      <dgm:spPr/>
    </dgm:pt>
  </dgm:ptLst>
  <dgm:cxnLst>
    <dgm:cxn modelId="{D1E68A0B-D9D6-2B45-8384-8BE06324BDAE}" type="presOf" srcId="{2397B89F-ACEA-DA44-8651-68BC248E4AAC}" destId="{F43A4F69-133B-A849-99D7-8121D32013C5}" srcOrd="0" destOrd="1" presId="urn:microsoft.com/office/officeart/2005/8/layout/hList1"/>
    <dgm:cxn modelId="{0BFC6920-EFB3-F24F-80BB-7BE0A372532D}" type="presOf" srcId="{C871D84E-346F-F04A-A10E-A8C4E1B8135D}" destId="{F43A4F69-133B-A849-99D7-8121D32013C5}" srcOrd="0" destOrd="2" presId="urn:microsoft.com/office/officeart/2005/8/layout/hList1"/>
    <dgm:cxn modelId="{47359C3C-F676-6A45-A97C-A1D39409B0B5}" type="presOf" srcId="{D3D4CB05-BDD2-164D-BEC8-367865314CEF}" destId="{F43A4F69-133B-A849-99D7-8121D32013C5}" srcOrd="0" destOrd="4" presId="urn:microsoft.com/office/officeart/2005/8/layout/hList1"/>
    <dgm:cxn modelId="{AF06C460-B257-BB4A-96A5-532D10722D7A}" srcId="{238C3D44-A117-4E4A-9E67-E09CF4B9D512}" destId="{D3D4CB05-BDD2-164D-BEC8-367865314CEF}" srcOrd="4" destOrd="0" parTransId="{A0848D3D-8276-0D49-AC8D-81CF94A56874}" sibTransId="{76285DA6-D726-0D45-A422-473F4CFD48F5}"/>
    <dgm:cxn modelId="{F2ACCE61-3391-1745-8489-BA483F7FB7B0}" srcId="{238C3D44-A117-4E4A-9E67-E09CF4B9D512}" destId="{C871D84E-346F-F04A-A10E-A8C4E1B8135D}" srcOrd="2" destOrd="0" parTransId="{377F236C-9BA0-DE4E-B535-0073B0AD603F}" sibTransId="{223BA8B5-3E41-954A-83D2-CF552B751EDC}"/>
    <dgm:cxn modelId="{4819FB41-335A-E14F-B56C-4B7755C881B2}" type="presOf" srcId="{5C075CF2-4A1D-D248-B2FC-EF82A4EAA1C1}" destId="{6DC7EF82-39B7-F144-B383-68BBBD4626B1}" srcOrd="0" destOrd="0" presId="urn:microsoft.com/office/officeart/2005/8/layout/hList1"/>
    <dgm:cxn modelId="{46C12665-1F60-F940-83C7-FEC9C62AE1B5}" type="presOf" srcId="{7853777C-A2A5-2F40-81CC-F02A59E49DDB}" destId="{F43A4F69-133B-A849-99D7-8121D32013C5}" srcOrd="0" destOrd="0" presId="urn:microsoft.com/office/officeart/2005/8/layout/hList1"/>
    <dgm:cxn modelId="{A41B4666-0B7A-B743-8554-0225BD38D124}" type="presOf" srcId="{238C3D44-A117-4E4A-9E67-E09CF4B9D512}" destId="{1BA9FBF5-6ABB-C64A-8A51-9ED48CEBDC31}" srcOrd="0" destOrd="0" presId="urn:microsoft.com/office/officeart/2005/8/layout/hList1"/>
    <dgm:cxn modelId="{82277348-65B9-B146-B4D8-3F45A71B573F}" srcId="{238C3D44-A117-4E4A-9E67-E09CF4B9D512}" destId="{37A901BF-71FC-B64C-9DC5-259D21A670DA}" srcOrd="3" destOrd="0" parTransId="{EE6F0A62-D4D6-E74F-8CB5-8B645432EE45}" sibTransId="{9215E86D-77CE-5A41-A732-7D749D3B3B58}"/>
    <dgm:cxn modelId="{B0286157-2581-604A-9102-CA9B4DA1BD0C}" srcId="{238C3D44-A117-4E4A-9E67-E09CF4B9D512}" destId="{7853777C-A2A5-2F40-81CC-F02A59E49DDB}" srcOrd="0" destOrd="0" parTransId="{8614323F-0E29-C24D-9208-923A877DDAF7}" sibTransId="{AD60C821-5CF3-734F-81BC-CB8DE7E07684}"/>
    <dgm:cxn modelId="{AA92E98A-0773-BD44-8FA2-7D1B662A6B11}" srcId="{5C075CF2-4A1D-D248-B2FC-EF82A4EAA1C1}" destId="{238C3D44-A117-4E4A-9E67-E09CF4B9D512}" srcOrd="0" destOrd="0" parTransId="{F29F054B-A395-E043-881E-90CAEBCC6513}" sibTransId="{AC68F31D-1EBB-5F47-A977-5B352F25FFC0}"/>
    <dgm:cxn modelId="{4795B4AA-B7A2-A945-91A4-EC79B3836147}" type="presOf" srcId="{37A901BF-71FC-B64C-9DC5-259D21A670DA}" destId="{F43A4F69-133B-A849-99D7-8121D32013C5}" srcOrd="0" destOrd="3" presId="urn:microsoft.com/office/officeart/2005/8/layout/hList1"/>
    <dgm:cxn modelId="{2284E4F3-1439-744D-B00E-3E4D88D1CE45}" srcId="{238C3D44-A117-4E4A-9E67-E09CF4B9D512}" destId="{2397B89F-ACEA-DA44-8651-68BC248E4AAC}" srcOrd="1" destOrd="0" parTransId="{CAD7E9A4-3CA4-7240-8A3B-571CD1DDB379}" sibTransId="{F51BEC0B-6D14-C84E-9900-0AC6D964A58B}"/>
    <dgm:cxn modelId="{66B6C879-3849-0E4A-B5DB-C2E2AD66CCB5}" type="presParOf" srcId="{6DC7EF82-39B7-F144-B383-68BBBD4626B1}" destId="{F563613D-9176-1046-8535-C48DBFF305C1}" srcOrd="0" destOrd="0" presId="urn:microsoft.com/office/officeart/2005/8/layout/hList1"/>
    <dgm:cxn modelId="{2DBED5C1-2F04-1C4B-B1B9-EE1ABD97AA7E}" type="presParOf" srcId="{F563613D-9176-1046-8535-C48DBFF305C1}" destId="{1BA9FBF5-6ABB-C64A-8A51-9ED48CEBDC31}" srcOrd="0" destOrd="0" presId="urn:microsoft.com/office/officeart/2005/8/layout/hList1"/>
    <dgm:cxn modelId="{330BDECF-AD2A-494B-AD55-C1D645BEBE53}" type="presParOf" srcId="{F563613D-9176-1046-8535-C48DBFF305C1}" destId="{F43A4F69-133B-A849-99D7-8121D32013C5}" srcOrd="1" destOrd="0" presId="urn:microsoft.com/office/officeart/2005/8/layout/hList1"/>
  </dgm:cxnLst>
  <dgm:bg/>
  <dgm:whole>
    <a:ln>
      <a:solidFill>
        <a:schemeClr val="accent5">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39F22D-C2EC-034D-B2F2-9526C10DD7EE}"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DC08FFCB-FF60-9741-B84C-A7D2D03D4D17}">
      <dgm:prSet custT="1"/>
      <dgm:spPr>
        <a:solidFill>
          <a:schemeClr val="bg1"/>
        </a:solidFill>
        <a:ln w="31750">
          <a:solidFill>
            <a:schemeClr val="accent1"/>
          </a:solidFill>
        </a:ln>
      </dgm:spPr>
      <dgm:t>
        <a:bodyPr/>
        <a:lstStyle/>
        <a:p>
          <a:pPr rtl="0">
            <a:spcBef>
              <a:spcPct val="0"/>
            </a:spcBef>
            <a:spcAft>
              <a:spcPts val="1200"/>
            </a:spcAft>
          </a:pPr>
          <a:r>
            <a:rPr lang="en-US" sz="1600" b="1" dirty="0">
              <a:solidFill>
                <a:srgbClr val="000000"/>
              </a:solidFill>
              <a:latin typeface="Arial" panose="020B0604020202020204" pitchFamily="34" charset="0"/>
              <a:cs typeface="Arial" panose="020B0604020202020204" pitchFamily="34" charset="0"/>
            </a:rPr>
            <a:t>Tightens rules for TCP traffic by creating a directory of outbound TCP connections</a:t>
          </a:r>
          <a:endParaRPr lang="en-US" sz="1600" dirty="0">
            <a:solidFill>
              <a:srgbClr val="000000"/>
            </a:solidFill>
            <a:latin typeface="Arial" panose="020B0604020202020204" pitchFamily="34" charset="0"/>
            <a:cs typeface="Arial" panose="020B0604020202020204" pitchFamily="34" charset="0"/>
          </a:endParaRPr>
        </a:p>
      </dgm:t>
    </dgm:pt>
    <dgm:pt modelId="{65C5BE99-9E42-C844-B971-245876CB968C}" type="parTrans" cxnId="{E2DC4D2F-44A7-684C-BDB7-50DF869F348D}">
      <dgm:prSet/>
      <dgm:spPr/>
      <dgm:t>
        <a:bodyPr/>
        <a:lstStyle/>
        <a:p>
          <a:endParaRPr lang="en-US">
            <a:latin typeface="Arial" panose="020B0604020202020204" pitchFamily="34" charset="0"/>
            <a:cs typeface="Arial" panose="020B0604020202020204" pitchFamily="34" charset="0"/>
          </a:endParaRPr>
        </a:p>
      </dgm:t>
    </dgm:pt>
    <dgm:pt modelId="{1530D343-91BB-7A45-9CF0-C9ECD8E968E6}" type="sibTrans" cxnId="{E2DC4D2F-44A7-684C-BDB7-50DF869F348D}">
      <dgm:prSet/>
      <dgm:spPr/>
      <dgm:t>
        <a:bodyPr/>
        <a:lstStyle/>
        <a:p>
          <a:endParaRPr lang="en-US">
            <a:latin typeface="Arial" panose="020B0604020202020204" pitchFamily="34" charset="0"/>
            <a:cs typeface="Arial" panose="020B0604020202020204" pitchFamily="34" charset="0"/>
          </a:endParaRPr>
        </a:p>
      </dgm:t>
    </dgm:pt>
    <dgm:pt modelId="{5681ED43-DBB5-9D40-A1EC-D9DD2D80A1B3}">
      <dgm:prSet custT="1"/>
      <dgm:spPr>
        <a:solidFill>
          <a:schemeClr val="bg1"/>
        </a:solidFill>
        <a:ln w="31750">
          <a:solidFill>
            <a:schemeClr val="accent1"/>
          </a:solidFill>
        </a:ln>
      </dgm:spPr>
      <dgm:t>
        <a:bodyPr/>
        <a:lstStyle/>
        <a:p>
          <a:pPr rtl="0">
            <a:spcBef>
              <a:spcPts val="1800"/>
            </a:spcBef>
            <a:spcAft>
              <a:spcPts val="1200"/>
            </a:spcAft>
          </a:pPr>
          <a:r>
            <a:rPr lang="en-US" sz="1600" b="0" dirty="0">
              <a:solidFill>
                <a:srgbClr val="000000"/>
              </a:solidFill>
              <a:latin typeface="Arial" panose="020B0604020202020204" pitchFamily="34" charset="0"/>
              <a:cs typeface="Arial" panose="020B0604020202020204" pitchFamily="34" charset="0"/>
            </a:rPr>
            <a:t>There is an entry for each currently established connection</a:t>
          </a:r>
        </a:p>
      </dgm:t>
    </dgm:pt>
    <dgm:pt modelId="{45B678DB-3495-E54E-8429-A0B8E7E85BE6}" type="parTrans" cxnId="{A6EBFFE6-5E76-F049-AEA9-C60A096F5217}">
      <dgm:prSet/>
      <dgm:spPr/>
      <dgm:t>
        <a:bodyPr/>
        <a:lstStyle/>
        <a:p>
          <a:endParaRPr lang="en-US">
            <a:latin typeface="Arial" panose="020B0604020202020204" pitchFamily="34" charset="0"/>
            <a:cs typeface="Arial" panose="020B0604020202020204" pitchFamily="34" charset="0"/>
          </a:endParaRPr>
        </a:p>
      </dgm:t>
    </dgm:pt>
    <dgm:pt modelId="{344340CB-B715-FE4E-9A3C-1A6415072CBB}" type="sibTrans" cxnId="{A6EBFFE6-5E76-F049-AEA9-C60A096F5217}">
      <dgm:prSet/>
      <dgm:spPr/>
      <dgm:t>
        <a:bodyPr/>
        <a:lstStyle/>
        <a:p>
          <a:endParaRPr lang="en-US">
            <a:latin typeface="Arial" panose="020B0604020202020204" pitchFamily="34" charset="0"/>
            <a:cs typeface="Arial" panose="020B0604020202020204" pitchFamily="34" charset="0"/>
          </a:endParaRPr>
        </a:p>
      </dgm:t>
    </dgm:pt>
    <dgm:pt modelId="{F218C2DF-0792-8545-BA38-1CB926073E7F}">
      <dgm:prSet custT="1"/>
      <dgm:spPr>
        <a:solidFill>
          <a:schemeClr val="bg1"/>
        </a:solidFill>
        <a:ln w="31750">
          <a:solidFill>
            <a:schemeClr val="accent1"/>
          </a:solidFill>
        </a:ln>
      </dgm:spPr>
      <dgm:t>
        <a:bodyPr/>
        <a:lstStyle/>
        <a:p>
          <a:pPr rtl="0">
            <a:spcBef>
              <a:spcPts val="1800"/>
            </a:spcBef>
            <a:spcAft>
              <a:spcPts val="1200"/>
            </a:spcAft>
          </a:pPr>
          <a:r>
            <a:rPr lang="en-US" sz="1600" b="0" dirty="0">
              <a:solidFill>
                <a:srgbClr val="000000"/>
              </a:solidFill>
              <a:latin typeface="Arial" panose="020B0604020202020204" pitchFamily="34" charset="0"/>
              <a:cs typeface="Arial" panose="020B0604020202020204" pitchFamily="34" charset="0"/>
            </a:rPr>
            <a:t>Packet filter allows incoming traffic to high numbered ports only for those packets that fit the profile of one of the entries in this directory</a:t>
          </a:r>
        </a:p>
      </dgm:t>
    </dgm:pt>
    <dgm:pt modelId="{7A6335A5-3FE8-B44C-957E-89B3ACFD20F9}" type="parTrans" cxnId="{763F75C0-5E79-8C44-B2F4-B2B275E53AC8}">
      <dgm:prSet/>
      <dgm:spPr/>
      <dgm:t>
        <a:bodyPr/>
        <a:lstStyle/>
        <a:p>
          <a:endParaRPr lang="en-US">
            <a:latin typeface="Arial" panose="020B0604020202020204" pitchFamily="34" charset="0"/>
            <a:cs typeface="Arial" panose="020B0604020202020204" pitchFamily="34" charset="0"/>
          </a:endParaRPr>
        </a:p>
      </dgm:t>
    </dgm:pt>
    <dgm:pt modelId="{13FAA812-6513-A14E-BF04-7F2863A2F79B}" type="sibTrans" cxnId="{763F75C0-5E79-8C44-B2F4-B2B275E53AC8}">
      <dgm:prSet/>
      <dgm:spPr/>
      <dgm:t>
        <a:bodyPr/>
        <a:lstStyle/>
        <a:p>
          <a:endParaRPr lang="en-US">
            <a:latin typeface="Arial" panose="020B0604020202020204" pitchFamily="34" charset="0"/>
            <a:cs typeface="Arial" panose="020B0604020202020204" pitchFamily="34" charset="0"/>
          </a:endParaRPr>
        </a:p>
      </dgm:t>
    </dgm:pt>
    <dgm:pt modelId="{B0D0EE88-33FF-F94F-9D0A-84FBB3DDAE7E}">
      <dgm:prSet/>
      <dgm:spPr>
        <a:solidFill>
          <a:schemeClr val="bg1"/>
        </a:solidFill>
        <a:ln w="31750">
          <a:solidFill>
            <a:schemeClr val="accent1"/>
          </a:solidFill>
        </a:ln>
      </dgm:spPr>
      <dgm:t>
        <a:bodyPr/>
        <a:lstStyle/>
        <a:p>
          <a:pPr rtl="0">
            <a:spcAft>
              <a:spcPts val="1200"/>
            </a:spcAft>
          </a:pPr>
          <a:r>
            <a:rPr lang="en-US" sz="1600" b="1" dirty="0">
              <a:solidFill>
                <a:srgbClr val="000000"/>
              </a:solidFill>
              <a:latin typeface="Arial" panose="020B0604020202020204" pitchFamily="34" charset="0"/>
              <a:cs typeface="Arial" panose="020B0604020202020204" pitchFamily="34" charset="0"/>
            </a:rPr>
            <a:t>Reviews packet information but also records information about TCP connections</a:t>
          </a:r>
          <a:endParaRPr lang="en-US" sz="1600" dirty="0">
            <a:solidFill>
              <a:srgbClr val="000000"/>
            </a:solidFill>
            <a:latin typeface="Arial" panose="020B0604020202020204" pitchFamily="34" charset="0"/>
            <a:cs typeface="Arial" panose="020B0604020202020204" pitchFamily="34" charset="0"/>
          </a:endParaRPr>
        </a:p>
      </dgm:t>
    </dgm:pt>
    <dgm:pt modelId="{A197FDCC-C39E-D84C-A007-38A193EBC831}" type="parTrans" cxnId="{A4FCD3BB-86C1-C14F-8213-A6C8097D7C44}">
      <dgm:prSet/>
      <dgm:spPr/>
      <dgm:t>
        <a:bodyPr/>
        <a:lstStyle/>
        <a:p>
          <a:endParaRPr lang="en-US">
            <a:latin typeface="Arial" panose="020B0604020202020204" pitchFamily="34" charset="0"/>
            <a:cs typeface="Arial" panose="020B0604020202020204" pitchFamily="34" charset="0"/>
          </a:endParaRPr>
        </a:p>
      </dgm:t>
    </dgm:pt>
    <dgm:pt modelId="{42C29396-F441-134D-A60F-976F053FDDF9}" type="sibTrans" cxnId="{A4FCD3BB-86C1-C14F-8213-A6C8097D7C44}">
      <dgm:prSet/>
      <dgm:spPr/>
      <dgm:t>
        <a:bodyPr/>
        <a:lstStyle/>
        <a:p>
          <a:endParaRPr lang="en-US">
            <a:latin typeface="Arial" panose="020B0604020202020204" pitchFamily="34" charset="0"/>
            <a:cs typeface="Arial" panose="020B0604020202020204" pitchFamily="34" charset="0"/>
          </a:endParaRPr>
        </a:p>
      </dgm:t>
    </dgm:pt>
    <dgm:pt modelId="{3D014868-35AD-6F44-89CF-98805423867F}">
      <dgm:prSet custT="1"/>
      <dgm:spPr>
        <a:solidFill>
          <a:schemeClr val="bg1"/>
        </a:solidFill>
        <a:ln w="31750">
          <a:solidFill>
            <a:schemeClr val="accent1"/>
          </a:solidFill>
        </a:ln>
      </dgm:spPr>
      <dgm:t>
        <a:bodyPr/>
        <a:lstStyle/>
        <a:p>
          <a:pPr rtl="0">
            <a:spcAft>
              <a:spcPts val="1200"/>
            </a:spcAft>
          </a:pPr>
          <a:r>
            <a:rPr lang="en-US" sz="1600" b="0" dirty="0">
              <a:solidFill>
                <a:srgbClr val="000000"/>
              </a:solidFill>
              <a:latin typeface="Arial" panose="020B0604020202020204" pitchFamily="34" charset="0"/>
              <a:cs typeface="Arial" panose="020B0604020202020204" pitchFamily="34" charset="0"/>
            </a:rPr>
            <a:t>Keeps track of TCP sequence numbers to </a:t>
          </a:r>
          <a:r>
            <a:rPr lang="en-US" sz="1600" b="0" dirty="0">
              <a:solidFill>
                <a:srgbClr val="FF0000"/>
              </a:solidFill>
              <a:latin typeface="Arial" panose="020B0604020202020204" pitchFamily="34" charset="0"/>
              <a:cs typeface="Arial" panose="020B0604020202020204" pitchFamily="34" charset="0"/>
            </a:rPr>
            <a:t>prevent attacks that depend on the sequence number</a:t>
          </a:r>
        </a:p>
      </dgm:t>
    </dgm:pt>
    <dgm:pt modelId="{51EC145C-15FD-4A47-8130-99D2D7F24B85}" type="parTrans" cxnId="{B5E08413-1F8D-C44D-A998-79D3A21EE2BB}">
      <dgm:prSet/>
      <dgm:spPr/>
      <dgm:t>
        <a:bodyPr/>
        <a:lstStyle/>
        <a:p>
          <a:endParaRPr lang="en-US">
            <a:latin typeface="Arial" panose="020B0604020202020204" pitchFamily="34" charset="0"/>
            <a:cs typeface="Arial" panose="020B0604020202020204" pitchFamily="34" charset="0"/>
          </a:endParaRPr>
        </a:p>
      </dgm:t>
    </dgm:pt>
    <dgm:pt modelId="{45171108-5D38-7F41-8A3A-92F0BD87D393}" type="sibTrans" cxnId="{B5E08413-1F8D-C44D-A998-79D3A21EE2BB}">
      <dgm:prSet/>
      <dgm:spPr/>
      <dgm:t>
        <a:bodyPr/>
        <a:lstStyle/>
        <a:p>
          <a:endParaRPr lang="en-US">
            <a:latin typeface="Arial" panose="020B0604020202020204" pitchFamily="34" charset="0"/>
            <a:cs typeface="Arial" panose="020B0604020202020204" pitchFamily="34" charset="0"/>
          </a:endParaRPr>
        </a:p>
      </dgm:t>
    </dgm:pt>
    <dgm:pt modelId="{EC383345-80D9-604F-8AA7-19B0B67A62BF}">
      <dgm:prSet custT="1"/>
      <dgm:spPr>
        <a:solidFill>
          <a:schemeClr val="bg1"/>
        </a:solidFill>
        <a:ln w="31750">
          <a:solidFill>
            <a:schemeClr val="accent1"/>
          </a:solidFill>
        </a:ln>
      </dgm:spPr>
      <dgm:t>
        <a:bodyPr/>
        <a:lstStyle/>
        <a:p>
          <a:pPr rtl="0">
            <a:spcAft>
              <a:spcPts val="1200"/>
            </a:spcAft>
          </a:pPr>
          <a:r>
            <a:rPr lang="en-US" sz="1600" b="0" dirty="0">
              <a:solidFill>
                <a:srgbClr val="000000"/>
              </a:solidFill>
              <a:latin typeface="Arial" panose="020B0604020202020204" pitchFamily="34" charset="0"/>
              <a:cs typeface="Arial" panose="020B0604020202020204" pitchFamily="34" charset="0"/>
            </a:rPr>
            <a:t>Inspects data for protocols, especially critical commands</a:t>
          </a:r>
        </a:p>
      </dgm:t>
    </dgm:pt>
    <dgm:pt modelId="{A05408B5-23B3-8E46-A7AE-98E9B208D63B}" type="parTrans" cxnId="{78231357-0522-4749-A281-16FEEB3937FB}">
      <dgm:prSet/>
      <dgm:spPr/>
      <dgm:t>
        <a:bodyPr/>
        <a:lstStyle/>
        <a:p>
          <a:endParaRPr lang="en-US">
            <a:latin typeface="Arial" panose="020B0604020202020204" pitchFamily="34" charset="0"/>
            <a:cs typeface="Arial" panose="020B0604020202020204" pitchFamily="34" charset="0"/>
          </a:endParaRPr>
        </a:p>
      </dgm:t>
    </dgm:pt>
    <dgm:pt modelId="{C458B549-B143-E14A-AEF1-76DA939EAB7E}" type="sibTrans" cxnId="{78231357-0522-4749-A281-16FEEB3937FB}">
      <dgm:prSet/>
      <dgm:spPr/>
      <dgm:t>
        <a:bodyPr/>
        <a:lstStyle/>
        <a:p>
          <a:endParaRPr lang="en-US">
            <a:latin typeface="Arial" panose="020B0604020202020204" pitchFamily="34" charset="0"/>
            <a:cs typeface="Arial" panose="020B0604020202020204" pitchFamily="34" charset="0"/>
          </a:endParaRPr>
        </a:p>
      </dgm:t>
    </dgm:pt>
    <dgm:pt modelId="{B351D380-CC1C-AA47-A9BA-EE07327472E9}">
      <dgm:prSet/>
      <dgm:spPr/>
      <dgm:t>
        <a:bodyPr/>
        <a:lstStyle/>
        <a:p>
          <a:endParaRPr lang="en-US">
            <a:latin typeface="Arial" panose="020B0604020202020204" pitchFamily="34" charset="0"/>
            <a:cs typeface="Arial" panose="020B0604020202020204" pitchFamily="34" charset="0"/>
          </a:endParaRPr>
        </a:p>
      </dgm:t>
    </dgm:pt>
    <dgm:pt modelId="{4AA74A32-762E-D540-A331-2FDF61F48040}" type="parTrans" cxnId="{738476AE-EAD1-1546-923C-C35DB62CBBC7}">
      <dgm:prSet/>
      <dgm:spPr/>
      <dgm:t>
        <a:bodyPr/>
        <a:lstStyle/>
        <a:p>
          <a:endParaRPr lang="en-US">
            <a:latin typeface="Arial" panose="020B0604020202020204" pitchFamily="34" charset="0"/>
            <a:cs typeface="Arial" panose="020B0604020202020204" pitchFamily="34" charset="0"/>
          </a:endParaRPr>
        </a:p>
      </dgm:t>
    </dgm:pt>
    <dgm:pt modelId="{96B6E814-135F-A442-B050-48073AD52A4C}" type="sibTrans" cxnId="{738476AE-EAD1-1546-923C-C35DB62CBBC7}">
      <dgm:prSet/>
      <dgm:spPr/>
      <dgm:t>
        <a:bodyPr/>
        <a:lstStyle/>
        <a:p>
          <a:endParaRPr lang="en-US">
            <a:latin typeface="Arial" panose="020B0604020202020204" pitchFamily="34" charset="0"/>
            <a:cs typeface="Arial" panose="020B0604020202020204" pitchFamily="34" charset="0"/>
          </a:endParaRPr>
        </a:p>
      </dgm:t>
    </dgm:pt>
    <dgm:pt modelId="{57A7F977-8514-274F-A51F-D2502DE027EC}">
      <dgm:prSet/>
      <dgm:spPr/>
      <dgm:t>
        <a:bodyPr/>
        <a:lstStyle/>
        <a:p>
          <a:endParaRPr lang="en-US" dirty="0">
            <a:latin typeface="Arial" panose="020B0604020202020204" pitchFamily="34" charset="0"/>
            <a:cs typeface="Arial" panose="020B0604020202020204" pitchFamily="34" charset="0"/>
          </a:endParaRPr>
        </a:p>
      </dgm:t>
    </dgm:pt>
    <dgm:pt modelId="{37B64D4B-0F82-5B44-97DB-62F446BD444A}" type="parTrans" cxnId="{734CC8EE-A06B-654A-A28A-E4D2D076C02C}">
      <dgm:prSet/>
      <dgm:spPr/>
      <dgm:t>
        <a:bodyPr/>
        <a:lstStyle/>
        <a:p>
          <a:endParaRPr lang="en-US">
            <a:latin typeface="Arial" panose="020B0604020202020204" pitchFamily="34" charset="0"/>
            <a:cs typeface="Arial" panose="020B0604020202020204" pitchFamily="34" charset="0"/>
          </a:endParaRPr>
        </a:p>
      </dgm:t>
    </dgm:pt>
    <dgm:pt modelId="{A7505AED-E530-7844-B07C-4EE1BB96D685}" type="sibTrans" cxnId="{734CC8EE-A06B-654A-A28A-E4D2D076C02C}">
      <dgm:prSet/>
      <dgm:spPr/>
      <dgm:t>
        <a:bodyPr/>
        <a:lstStyle/>
        <a:p>
          <a:endParaRPr lang="en-US">
            <a:latin typeface="Arial" panose="020B0604020202020204" pitchFamily="34" charset="0"/>
            <a:cs typeface="Arial" panose="020B0604020202020204" pitchFamily="34" charset="0"/>
          </a:endParaRPr>
        </a:p>
      </dgm:t>
    </dgm:pt>
    <dgm:pt modelId="{EA86DD4A-FD25-324C-BFD6-09EEA0C17BC5}" type="pres">
      <dgm:prSet presAssocID="{F839F22D-C2EC-034D-B2F2-9526C10DD7EE}" presName="matrix" presStyleCnt="0">
        <dgm:presLayoutVars>
          <dgm:chMax val="1"/>
          <dgm:dir/>
          <dgm:resizeHandles val="exact"/>
        </dgm:presLayoutVars>
      </dgm:prSet>
      <dgm:spPr/>
    </dgm:pt>
    <dgm:pt modelId="{6468884E-25F0-8E45-87AD-FFCD76ECA1C4}" type="pres">
      <dgm:prSet presAssocID="{F839F22D-C2EC-034D-B2F2-9526C10DD7EE}" presName="diamond" presStyleLbl="bgShp" presStyleIdx="0" presStyleCnt="1" custLinFactNeighborX="-1153" custLinFactNeighborY="-136"/>
      <dgm:spPr/>
    </dgm:pt>
    <dgm:pt modelId="{EFC93CCD-45E6-BD4E-A080-C49B7B85857D}" type="pres">
      <dgm:prSet presAssocID="{F839F22D-C2EC-034D-B2F2-9526C10DD7EE}" presName="quad1" presStyleLbl="node1" presStyleIdx="0" presStyleCnt="4" custScaleX="165120" custScaleY="160481" custLinFactNeighborX="-42674" custLinFactNeighborY="57041">
        <dgm:presLayoutVars>
          <dgm:chMax val="0"/>
          <dgm:chPref val="0"/>
          <dgm:bulletEnabled val="1"/>
        </dgm:presLayoutVars>
      </dgm:prSet>
      <dgm:spPr/>
    </dgm:pt>
    <dgm:pt modelId="{94C5E0A6-2ACD-614C-8942-2E2B0E6E0DBA}" type="pres">
      <dgm:prSet presAssocID="{F839F22D-C2EC-034D-B2F2-9526C10DD7EE}" presName="quad2" presStyleLbl="node1" presStyleIdx="1" presStyleCnt="4" custScaleX="160419" custScaleY="154599" custLinFactNeighborX="49608" custLinFactNeighborY="56980">
        <dgm:presLayoutVars>
          <dgm:chMax val="0"/>
          <dgm:chPref val="0"/>
          <dgm:bulletEnabled val="1"/>
        </dgm:presLayoutVars>
      </dgm:prSet>
      <dgm:spPr/>
    </dgm:pt>
    <dgm:pt modelId="{E2FA6206-43E2-9C4F-9C4A-69E3356DFFF0}" type="pres">
      <dgm:prSet presAssocID="{F839F22D-C2EC-034D-B2F2-9526C10DD7EE}" presName="quad3" presStyleLbl="node1" presStyleIdx="2" presStyleCnt="4" custFlipVert="0" custFlipHor="0" custScaleX="13960" custScaleY="13960" custLinFactNeighborX="98601" custLinFactNeighborY="-33242">
        <dgm:presLayoutVars>
          <dgm:chMax val="0"/>
          <dgm:chPref val="0"/>
          <dgm:bulletEnabled val="1"/>
        </dgm:presLayoutVars>
      </dgm:prSet>
      <dgm:spPr/>
    </dgm:pt>
    <dgm:pt modelId="{C2E21EDD-344F-DC49-916B-AA2A8594287A}" type="pres">
      <dgm:prSet presAssocID="{F839F22D-C2EC-034D-B2F2-9526C10DD7EE}" presName="quad4" presStyleLbl="node1" presStyleIdx="3" presStyleCnt="4" custFlipVert="1" custFlipHor="0" custScaleX="18152" custScaleY="18478" custLinFactNeighborX="-9091" custLinFactNeighborY="11528">
        <dgm:presLayoutVars>
          <dgm:chMax val="0"/>
          <dgm:chPref val="0"/>
          <dgm:bulletEnabled val="1"/>
        </dgm:presLayoutVars>
      </dgm:prSet>
      <dgm:spPr/>
    </dgm:pt>
  </dgm:ptLst>
  <dgm:cxnLst>
    <dgm:cxn modelId="{63332A07-FF58-C64E-8A1B-C7F2DEFB46D5}" type="presOf" srcId="{F839F22D-C2EC-034D-B2F2-9526C10DD7EE}" destId="{EA86DD4A-FD25-324C-BFD6-09EEA0C17BC5}" srcOrd="0" destOrd="0" presId="urn:microsoft.com/office/officeart/2005/8/layout/matrix3"/>
    <dgm:cxn modelId="{C3720F0D-9C85-354F-BC19-EB4E902007C6}" type="presOf" srcId="{EC383345-80D9-604F-8AA7-19B0B67A62BF}" destId="{94C5E0A6-2ACD-614C-8942-2E2B0E6E0DBA}" srcOrd="0" destOrd="2" presId="urn:microsoft.com/office/officeart/2005/8/layout/matrix3"/>
    <dgm:cxn modelId="{B5E08413-1F8D-C44D-A998-79D3A21EE2BB}" srcId="{B0D0EE88-33FF-F94F-9D0A-84FBB3DDAE7E}" destId="{3D014868-35AD-6F44-89CF-98805423867F}" srcOrd="0" destOrd="0" parTransId="{51EC145C-15FD-4A47-8130-99D2D7F24B85}" sibTransId="{45171108-5D38-7F41-8A3A-92F0BD87D393}"/>
    <dgm:cxn modelId="{F911352E-E067-CC46-8548-3E9FB77E491B}" type="presOf" srcId="{57A7F977-8514-274F-A51F-D2502DE027EC}" destId="{C2E21EDD-344F-DC49-916B-AA2A8594287A}" srcOrd="0" destOrd="0" presId="urn:microsoft.com/office/officeart/2005/8/layout/matrix3"/>
    <dgm:cxn modelId="{E2DC4D2F-44A7-684C-BDB7-50DF869F348D}" srcId="{F839F22D-C2EC-034D-B2F2-9526C10DD7EE}" destId="{DC08FFCB-FF60-9741-B84C-A7D2D03D4D17}" srcOrd="0" destOrd="0" parTransId="{65C5BE99-9E42-C844-B971-245876CB968C}" sibTransId="{1530D343-91BB-7A45-9CF0-C9ECD8E968E6}"/>
    <dgm:cxn modelId="{2B59FA40-7A06-414A-A4F3-0CB4F774E7D0}" type="presOf" srcId="{B351D380-CC1C-AA47-A9BA-EE07327472E9}" destId="{E2FA6206-43E2-9C4F-9C4A-69E3356DFFF0}" srcOrd="0" destOrd="0" presId="urn:microsoft.com/office/officeart/2005/8/layout/matrix3"/>
    <dgm:cxn modelId="{80CB554C-4C79-5D4E-8EEA-79A3B0C96487}" type="presOf" srcId="{F218C2DF-0792-8545-BA38-1CB926073E7F}" destId="{EFC93CCD-45E6-BD4E-A080-C49B7B85857D}" srcOrd="0" destOrd="2" presId="urn:microsoft.com/office/officeart/2005/8/layout/matrix3"/>
    <dgm:cxn modelId="{CAB27A74-8847-B143-9C28-2CBD55AD7BEF}" type="presOf" srcId="{3D014868-35AD-6F44-89CF-98805423867F}" destId="{94C5E0A6-2ACD-614C-8942-2E2B0E6E0DBA}" srcOrd="0" destOrd="1" presId="urn:microsoft.com/office/officeart/2005/8/layout/matrix3"/>
    <dgm:cxn modelId="{78231357-0522-4749-A281-16FEEB3937FB}" srcId="{B0D0EE88-33FF-F94F-9D0A-84FBB3DDAE7E}" destId="{EC383345-80D9-604F-8AA7-19B0B67A62BF}" srcOrd="1" destOrd="0" parTransId="{A05408B5-23B3-8E46-A7AE-98E9B208D63B}" sibTransId="{C458B549-B143-E14A-AEF1-76DA939EAB7E}"/>
    <dgm:cxn modelId="{65640185-7D1B-EE4D-B12A-1854971E9BAE}" type="presOf" srcId="{5681ED43-DBB5-9D40-A1EC-D9DD2D80A1B3}" destId="{EFC93CCD-45E6-BD4E-A080-C49B7B85857D}" srcOrd="0" destOrd="1" presId="urn:microsoft.com/office/officeart/2005/8/layout/matrix3"/>
    <dgm:cxn modelId="{2A74EFA1-EDDE-8341-B5BE-12393F901674}" type="presOf" srcId="{B0D0EE88-33FF-F94F-9D0A-84FBB3DDAE7E}" destId="{94C5E0A6-2ACD-614C-8942-2E2B0E6E0DBA}" srcOrd="0" destOrd="0" presId="urn:microsoft.com/office/officeart/2005/8/layout/matrix3"/>
    <dgm:cxn modelId="{738476AE-EAD1-1546-923C-C35DB62CBBC7}" srcId="{F839F22D-C2EC-034D-B2F2-9526C10DD7EE}" destId="{B351D380-CC1C-AA47-A9BA-EE07327472E9}" srcOrd="2" destOrd="0" parTransId="{4AA74A32-762E-D540-A331-2FDF61F48040}" sibTransId="{96B6E814-135F-A442-B050-48073AD52A4C}"/>
    <dgm:cxn modelId="{A4FCD3BB-86C1-C14F-8213-A6C8097D7C44}" srcId="{F839F22D-C2EC-034D-B2F2-9526C10DD7EE}" destId="{B0D0EE88-33FF-F94F-9D0A-84FBB3DDAE7E}" srcOrd="1" destOrd="0" parTransId="{A197FDCC-C39E-D84C-A007-38A193EBC831}" sibTransId="{42C29396-F441-134D-A60F-976F053FDDF9}"/>
    <dgm:cxn modelId="{763F75C0-5E79-8C44-B2F4-B2B275E53AC8}" srcId="{DC08FFCB-FF60-9741-B84C-A7D2D03D4D17}" destId="{F218C2DF-0792-8545-BA38-1CB926073E7F}" srcOrd="1" destOrd="0" parTransId="{7A6335A5-3FE8-B44C-957E-89B3ACFD20F9}" sibTransId="{13FAA812-6513-A14E-BF04-7F2863A2F79B}"/>
    <dgm:cxn modelId="{C79FADCE-E9F2-734E-8C99-1E2459736415}" type="presOf" srcId="{DC08FFCB-FF60-9741-B84C-A7D2D03D4D17}" destId="{EFC93CCD-45E6-BD4E-A080-C49B7B85857D}" srcOrd="0" destOrd="0" presId="urn:microsoft.com/office/officeart/2005/8/layout/matrix3"/>
    <dgm:cxn modelId="{A6EBFFE6-5E76-F049-AEA9-C60A096F5217}" srcId="{DC08FFCB-FF60-9741-B84C-A7D2D03D4D17}" destId="{5681ED43-DBB5-9D40-A1EC-D9DD2D80A1B3}" srcOrd="0" destOrd="0" parTransId="{45B678DB-3495-E54E-8429-A0B8E7E85BE6}" sibTransId="{344340CB-B715-FE4E-9A3C-1A6415072CBB}"/>
    <dgm:cxn modelId="{734CC8EE-A06B-654A-A28A-E4D2D076C02C}" srcId="{F839F22D-C2EC-034D-B2F2-9526C10DD7EE}" destId="{57A7F977-8514-274F-A51F-D2502DE027EC}" srcOrd="3" destOrd="0" parTransId="{37B64D4B-0F82-5B44-97DB-62F446BD444A}" sibTransId="{A7505AED-E530-7844-B07C-4EE1BB96D685}"/>
    <dgm:cxn modelId="{7BA34395-67CE-2541-AA17-3F7B5A4B2CB0}" type="presParOf" srcId="{EA86DD4A-FD25-324C-BFD6-09EEA0C17BC5}" destId="{6468884E-25F0-8E45-87AD-FFCD76ECA1C4}" srcOrd="0" destOrd="0" presId="urn:microsoft.com/office/officeart/2005/8/layout/matrix3"/>
    <dgm:cxn modelId="{10969C5D-1B9B-264C-BB80-D83A9F88CC4E}" type="presParOf" srcId="{EA86DD4A-FD25-324C-BFD6-09EEA0C17BC5}" destId="{EFC93CCD-45E6-BD4E-A080-C49B7B85857D}" srcOrd="1" destOrd="0" presId="urn:microsoft.com/office/officeart/2005/8/layout/matrix3"/>
    <dgm:cxn modelId="{89BCCC78-B51D-CA4B-8DDC-5B01F1EAE2A3}" type="presParOf" srcId="{EA86DD4A-FD25-324C-BFD6-09EEA0C17BC5}" destId="{94C5E0A6-2ACD-614C-8942-2E2B0E6E0DBA}" srcOrd="2" destOrd="0" presId="urn:microsoft.com/office/officeart/2005/8/layout/matrix3"/>
    <dgm:cxn modelId="{911E46FE-5247-B040-9C10-59D5FD38BD9F}" type="presParOf" srcId="{EA86DD4A-FD25-324C-BFD6-09EEA0C17BC5}" destId="{E2FA6206-43E2-9C4F-9C4A-69E3356DFFF0}" srcOrd="3" destOrd="0" presId="urn:microsoft.com/office/officeart/2005/8/layout/matrix3"/>
    <dgm:cxn modelId="{DDE19DAA-EB45-0F4A-8429-CF1A03C176E4}" type="presParOf" srcId="{EA86DD4A-FD25-324C-BFD6-09EEA0C17BC5}" destId="{C2E21EDD-344F-DC49-916B-AA2A8594287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DBCB06-870D-174A-8812-8BDF811AA21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92085EE4-E270-6942-845E-7E8866D963AF}">
      <dgm:prSet phldrT="[Text]"/>
      <dgm:spPr>
        <a:solidFill>
          <a:schemeClr val="accent5">
            <a:lumMod val="75000"/>
          </a:schemeClr>
        </a:solidFill>
      </dgm:spPr>
      <dgm:t>
        <a:bodyPr/>
        <a:lstStyle/>
        <a:p>
          <a:r>
            <a:rPr lang="en-US" dirty="0">
              <a:latin typeface="Arial" panose="020B0604020202020204" pitchFamily="34" charset="0"/>
              <a:cs typeface="Arial" panose="020B0604020202020204" pitchFamily="34" charset="0"/>
            </a:rPr>
            <a:t>Assurance Level</a:t>
          </a:r>
        </a:p>
      </dgm:t>
    </dgm:pt>
    <dgm:pt modelId="{6ED208FA-F87A-2C49-90E6-4B2BAABC3CF1}" type="parTrans" cxnId="{AE9F9C2D-CF91-CD41-AC29-FD3B69AF5705}">
      <dgm:prSet/>
      <dgm:spPr/>
      <dgm:t>
        <a:bodyPr/>
        <a:lstStyle/>
        <a:p>
          <a:endParaRPr lang="en-US">
            <a:latin typeface="Arial" panose="020B0604020202020204" pitchFamily="34" charset="0"/>
            <a:cs typeface="Arial" panose="020B0604020202020204" pitchFamily="34" charset="0"/>
          </a:endParaRPr>
        </a:p>
      </dgm:t>
    </dgm:pt>
    <dgm:pt modelId="{602C2CDC-7A4B-804A-B288-15F6CB0F8213}" type="sibTrans" cxnId="{AE9F9C2D-CF91-CD41-AC29-FD3B69AF5705}">
      <dgm:prSet/>
      <dgm:spPr/>
      <dgm:t>
        <a:bodyPr/>
        <a:lstStyle/>
        <a:p>
          <a:endParaRPr lang="en-US">
            <a:latin typeface="Arial" panose="020B0604020202020204" pitchFamily="34" charset="0"/>
            <a:cs typeface="Arial" panose="020B0604020202020204" pitchFamily="34" charset="0"/>
          </a:endParaRPr>
        </a:p>
      </dgm:t>
    </dgm:pt>
    <dgm:pt modelId="{7CFBB1A5-06F4-7B41-8E3C-4A60CE8C0E66}">
      <dgm:prSet phldrT="[Text]"/>
      <dgm:spPr/>
      <dgm:t>
        <a:bodyPr/>
        <a:lstStyle/>
        <a:p>
          <a:r>
            <a:rPr lang="en-US" dirty="0">
              <a:latin typeface="Arial" panose="020B0604020202020204" pitchFamily="34" charset="0"/>
              <a:cs typeface="Arial" panose="020B0604020202020204" pitchFamily="34" charset="0"/>
            </a:rPr>
            <a:t>Potential impact</a:t>
          </a:r>
        </a:p>
      </dgm:t>
    </dgm:pt>
    <dgm:pt modelId="{5C977E1E-350B-2F4E-A2D2-37AB0CDD3C64}" type="parTrans" cxnId="{FA69E358-99CC-0044-8344-351F9726BFF8}">
      <dgm:prSet/>
      <dgm:spPr/>
      <dgm:t>
        <a:bodyPr/>
        <a:lstStyle/>
        <a:p>
          <a:endParaRPr lang="en-US">
            <a:latin typeface="Arial" panose="020B0604020202020204" pitchFamily="34" charset="0"/>
            <a:cs typeface="Arial" panose="020B0604020202020204" pitchFamily="34" charset="0"/>
          </a:endParaRPr>
        </a:p>
      </dgm:t>
    </dgm:pt>
    <dgm:pt modelId="{FA770DC3-4C59-624A-B1A1-B6BFBADED096}" type="sibTrans" cxnId="{FA69E358-99CC-0044-8344-351F9726BFF8}">
      <dgm:prSet/>
      <dgm:spPr/>
      <dgm:t>
        <a:bodyPr/>
        <a:lstStyle/>
        <a:p>
          <a:endParaRPr lang="en-US">
            <a:latin typeface="Arial" panose="020B0604020202020204" pitchFamily="34" charset="0"/>
            <a:cs typeface="Arial" panose="020B0604020202020204" pitchFamily="34" charset="0"/>
          </a:endParaRPr>
        </a:p>
      </dgm:t>
    </dgm:pt>
    <dgm:pt modelId="{BB7D908B-32E4-314A-9CC1-093D880A7629}">
      <dgm:prSet phldrT="[Text]"/>
      <dgm:spPr>
        <a:solidFill>
          <a:schemeClr val="accent3">
            <a:lumMod val="75000"/>
          </a:schemeClr>
        </a:solidFill>
      </dgm:spPr>
      <dgm:t>
        <a:bodyPr/>
        <a:lstStyle/>
        <a:p>
          <a:r>
            <a:rPr lang="en-US" dirty="0">
              <a:latin typeface="Arial" panose="020B0604020202020204" pitchFamily="34" charset="0"/>
              <a:cs typeface="Arial" panose="020B0604020202020204" pitchFamily="34" charset="0"/>
            </a:rPr>
            <a:t>Areas of risk</a:t>
          </a:r>
        </a:p>
      </dgm:t>
    </dgm:pt>
    <dgm:pt modelId="{6ECB1467-3D3D-BF4B-9DB3-3899C258770C}" type="parTrans" cxnId="{4056E971-3D71-EC43-B93F-A6951D41D865}">
      <dgm:prSet/>
      <dgm:spPr/>
      <dgm:t>
        <a:bodyPr/>
        <a:lstStyle/>
        <a:p>
          <a:endParaRPr lang="en-US">
            <a:latin typeface="Arial" panose="020B0604020202020204" pitchFamily="34" charset="0"/>
            <a:cs typeface="Arial" panose="020B0604020202020204" pitchFamily="34" charset="0"/>
          </a:endParaRPr>
        </a:p>
      </dgm:t>
    </dgm:pt>
    <dgm:pt modelId="{3D1605CD-89B3-D040-B86B-D1FADFE29E90}" type="sibTrans" cxnId="{4056E971-3D71-EC43-B93F-A6951D41D865}">
      <dgm:prSet/>
      <dgm:spPr/>
      <dgm:t>
        <a:bodyPr/>
        <a:lstStyle/>
        <a:p>
          <a:endParaRPr lang="en-US">
            <a:latin typeface="Arial" panose="020B0604020202020204" pitchFamily="34" charset="0"/>
            <a:cs typeface="Arial" panose="020B0604020202020204" pitchFamily="34" charset="0"/>
          </a:endParaRPr>
        </a:p>
      </dgm:t>
    </dgm:pt>
    <dgm:pt modelId="{673D9799-CC37-6445-B282-2213CC6E921B}" type="pres">
      <dgm:prSet presAssocID="{65DBCB06-870D-174A-8812-8BDF811AA216}" presName="rootnode" presStyleCnt="0">
        <dgm:presLayoutVars>
          <dgm:chMax/>
          <dgm:chPref/>
          <dgm:dir/>
          <dgm:animLvl val="lvl"/>
        </dgm:presLayoutVars>
      </dgm:prSet>
      <dgm:spPr/>
    </dgm:pt>
    <dgm:pt modelId="{9D6E2D89-29AD-124C-9DCB-3E2E587D1576}" type="pres">
      <dgm:prSet presAssocID="{92085EE4-E270-6942-845E-7E8866D963AF}" presName="composite" presStyleCnt="0"/>
      <dgm:spPr/>
    </dgm:pt>
    <dgm:pt modelId="{ED30F7F3-A1DD-5F43-804E-8C96C34E8E80}" type="pres">
      <dgm:prSet presAssocID="{92085EE4-E270-6942-845E-7E8866D963AF}" presName="bentUpArrow1" presStyleLbl="alignImgPlace1" presStyleIdx="0" presStyleCnt="2"/>
      <dgm:spPr/>
    </dgm:pt>
    <dgm:pt modelId="{79E0215A-C0BE-D140-B2CF-9D84742E39D9}" type="pres">
      <dgm:prSet presAssocID="{92085EE4-E270-6942-845E-7E8866D963AF}" presName="ParentText" presStyleLbl="node1" presStyleIdx="0" presStyleCnt="3">
        <dgm:presLayoutVars>
          <dgm:chMax val="1"/>
          <dgm:chPref val="1"/>
          <dgm:bulletEnabled val="1"/>
        </dgm:presLayoutVars>
      </dgm:prSet>
      <dgm:spPr/>
    </dgm:pt>
    <dgm:pt modelId="{B2CB29D6-A6C6-8044-B402-A60BB7F04896}" type="pres">
      <dgm:prSet presAssocID="{92085EE4-E270-6942-845E-7E8866D963AF}" presName="ChildText" presStyleLbl="revTx" presStyleIdx="0" presStyleCnt="2">
        <dgm:presLayoutVars>
          <dgm:chMax val="0"/>
          <dgm:chPref val="0"/>
          <dgm:bulletEnabled val="1"/>
        </dgm:presLayoutVars>
      </dgm:prSet>
      <dgm:spPr/>
    </dgm:pt>
    <dgm:pt modelId="{C51ABEED-1B77-6142-9962-D4C2573EFA35}" type="pres">
      <dgm:prSet presAssocID="{602C2CDC-7A4B-804A-B288-15F6CB0F8213}" presName="sibTrans" presStyleCnt="0"/>
      <dgm:spPr/>
    </dgm:pt>
    <dgm:pt modelId="{611674DC-0D5A-AF43-92CC-2EBD7F0A2503}" type="pres">
      <dgm:prSet presAssocID="{7CFBB1A5-06F4-7B41-8E3C-4A60CE8C0E66}" presName="composite" presStyleCnt="0"/>
      <dgm:spPr/>
    </dgm:pt>
    <dgm:pt modelId="{FBF4B76E-58A4-5942-B229-14A274B7340E}" type="pres">
      <dgm:prSet presAssocID="{7CFBB1A5-06F4-7B41-8E3C-4A60CE8C0E66}" presName="bentUpArrow1" presStyleLbl="alignImgPlace1" presStyleIdx="1" presStyleCnt="2"/>
      <dgm:spPr/>
    </dgm:pt>
    <dgm:pt modelId="{D36B1499-A36B-5849-9F15-CDCD337DBAA1}" type="pres">
      <dgm:prSet presAssocID="{7CFBB1A5-06F4-7B41-8E3C-4A60CE8C0E66}" presName="ParentText" presStyleLbl="node1" presStyleIdx="1" presStyleCnt="3">
        <dgm:presLayoutVars>
          <dgm:chMax val="1"/>
          <dgm:chPref val="1"/>
          <dgm:bulletEnabled val="1"/>
        </dgm:presLayoutVars>
      </dgm:prSet>
      <dgm:spPr/>
    </dgm:pt>
    <dgm:pt modelId="{CF5B2834-1426-A24A-BF89-E66E9ADEAB26}" type="pres">
      <dgm:prSet presAssocID="{7CFBB1A5-06F4-7B41-8E3C-4A60CE8C0E66}" presName="ChildText" presStyleLbl="revTx" presStyleIdx="1" presStyleCnt="2">
        <dgm:presLayoutVars>
          <dgm:chMax val="0"/>
          <dgm:chPref val="0"/>
          <dgm:bulletEnabled val="1"/>
        </dgm:presLayoutVars>
      </dgm:prSet>
      <dgm:spPr/>
    </dgm:pt>
    <dgm:pt modelId="{7CDB737F-93D1-674A-A17C-060028AD0D86}" type="pres">
      <dgm:prSet presAssocID="{FA770DC3-4C59-624A-B1A1-B6BFBADED096}" presName="sibTrans" presStyleCnt="0"/>
      <dgm:spPr/>
    </dgm:pt>
    <dgm:pt modelId="{EB12B2A8-ED57-0B49-AD95-8413902855F9}" type="pres">
      <dgm:prSet presAssocID="{BB7D908B-32E4-314A-9CC1-093D880A7629}" presName="composite" presStyleCnt="0"/>
      <dgm:spPr/>
    </dgm:pt>
    <dgm:pt modelId="{F5AF4232-C73F-004E-BAAA-CBA395BB2B63}" type="pres">
      <dgm:prSet presAssocID="{BB7D908B-32E4-314A-9CC1-093D880A7629}" presName="ParentText" presStyleLbl="node1" presStyleIdx="2" presStyleCnt="3">
        <dgm:presLayoutVars>
          <dgm:chMax val="1"/>
          <dgm:chPref val="1"/>
          <dgm:bulletEnabled val="1"/>
        </dgm:presLayoutVars>
      </dgm:prSet>
      <dgm:spPr/>
    </dgm:pt>
  </dgm:ptLst>
  <dgm:cxnLst>
    <dgm:cxn modelId="{AE9F9C2D-CF91-CD41-AC29-FD3B69AF5705}" srcId="{65DBCB06-870D-174A-8812-8BDF811AA216}" destId="{92085EE4-E270-6942-845E-7E8866D963AF}" srcOrd="0" destOrd="0" parTransId="{6ED208FA-F87A-2C49-90E6-4B2BAABC3CF1}" sibTransId="{602C2CDC-7A4B-804A-B288-15F6CB0F8213}"/>
    <dgm:cxn modelId="{823A0445-6586-F640-90BA-C25291EA09CB}" type="presOf" srcId="{65DBCB06-870D-174A-8812-8BDF811AA216}" destId="{673D9799-CC37-6445-B282-2213CC6E921B}" srcOrd="0" destOrd="0" presId="urn:microsoft.com/office/officeart/2005/8/layout/StepDownProcess"/>
    <dgm:cxn modelId="{4056E971-3D71-EC43-B93F-A6951D41D865}" srcId="{65DBCB06-870D-174A-8812-8BDF811AA216}" destId="{BB7D908B-32E4-314A-9CC1-093D880A7629}" srcOrd="2" destOrd="0" parTransId="{6ECB1467-3D3D-BF4B-9DB3-3899C258770C}" sibTransId="{3D1605CD-89B3-D040-B86B-D1FADFE29E90}"/>
    <dgm:cxn modelId="{D3FAE257-0B13-254A-8AF6-61367CCD2527}" type="presOf" srcId="{92085EE4-E270-6942-845E-7E8866D963AF}" destId="{79E0215A-C0BE-D140-B2CF-9D84742E39D9}" srcOrd="0" destOrd="0" presId="urn:microsoft.com/office/officeart/2005/8/layout/StepDownProcess"/>
    <dgm:cxn modelId="{FA69E358-99CC-0044-8344-351F9726BFF8}" srcId="{65DBCB06-870D-174A-8812-8BDF811AA216}" destId="{7CFBB1A5-06F4-7B41-8E3C-4A60CE8C0E66}" srcOrd="1" destOrd="0" parTransId="{5C977E1E-350B-2F4E-A2D2-37AB0CDD3C64}" sibTransId="{FA770DC3-4C59-624A-B1A1-B6BFBADED096}"/>
    <dgm:cxn modelId="{12C8978C-BA86-A14B-83E7-98236CB29C90}" type="presOf" srcId="{BB7D908B-32E4-314A-9CC1-093D880A7629}" destId="{F5AF4232-C73F-004E-BAAA-CBA395BB2B63}" srcOrd="0" destOrd="0" presId="urn:microsoft.com/office/officeart/2005/8/layout/StepDownProcess"/>
    <dgm:cxn modelId="{7F5556FF-267D-BE4D-84E7-8020380D2FBC}" type="presOf" srcId="{7CFBB1A5-06F4-7B41-8E3C-4A60CE8C0E66}" destId="{D36B1499-A36B-5849-9F15-CDCD337DBAA1}" srcOrd="0" destOrd="0" presId="urn:microsoft.com/office/officeart/2005/8/layout/StepDownProcess"/>
    <dgm:cxn modelId="{A0429F5D-E8FF-6E47-BD8E-97A80F0171D3}" type="presParOf" srcId="{673D9799-CC37-6445-B282-2213CC6E921B}" destId="{9D6E2D89-29AD-124C-9DCB-3E2E587D1576}" srcOrd="0" destOrd="0" presId="urn:microsoft.com/office/officeart/2005/8/layout/StepDownProcess"/>
    <dgm:cxn modelId="{8C5BE97C-3929-E840-8C6F-0C578F40C9D7}" type="presParOf" srcId="{9D6E2D89-29AD-124C-9DCB-3E2E587D1576}" destId="{ED30F7F3-A1DD-5F43-804E-8C96C34E8E80}" srcOrd="0" destOrd="0" presId="urn:microsoft.com/office/officeart/2005/8/layout/StepDownProcess"/>
    <dgm:cxn modelId="{191590A8-A614-6043-BAC1-E352C0248A25}" type="presParOf" srcId="{9D6E2D89-29AD-124C-9DCB-3E2E587D1576}" destId="{79E0215A-C0BE-D140-B2CF-9D84742E39D9}" srcOrd="1" destOrd="0" presId="urn:microsoft.com/office/officeart/2005/8/layout/StepDownProcess"/>
    <dgm:cxn modelId="{6EE57B18-5C90-0448-A806-C7AF18D6A3C0}" type="presParOf" srcId="{9D6E2D89-29AD-124C-9DCB-3E2E587D1576}" destId="{B2CB29D6-A6C6-8044-B402-A60BB7F04896}" srcOrd="2" destOrd="0" presId="urn:microsoft.com/office/officeart/2005/8/layout/StepDownProcess"/>
    <dgm:cxn modelId="{52CB89A6-EF90-5443-BBEC-4BC9D998CC68}" type="presParOf" srcId="{673D9799-CC37-6445-B282-2213CC6E921B}" destId="{C51ABEED-1B77-6142-9962-D4C2573EFA35}" srcOrd="1" destOrd="0" presId="urn:microsoft.com/office/officeart/2005/8/layout/StepDownProcess"/>
    <dgm:cxn modelId="{D63BEDE9-C8A5-9D40-A85B-D893DA272820}" type="presParOf" srcId="{673D9799-CC37-6445-B282-2213CC6E921B}" destId="{611674DC-0D5A-AF43-92CC-2EBD7F0A2503}" srcOrd="2" destOrd="0" presId="urn:microsoft.com/office/officeart/2005/8/layout/StepDownProcess"/>
    <dgm:cxn modelId="{FF733F9E-4718-E34C-BF00-BF1DC8428177}" type="presParOf" srcId="{611674DC-0D5A-AF43-92CC-2EBD7F0A2503}" destId="{FBF4B76E-58A4-5942-B229-14A274B7340E}" srcOrd="0" destOrd="0" presId="urn:microsoft.com/office/officeart/2005/8/layout/StepDownProcess"/>
    <dgm:cxn modelId="{866B1677-54A9-2644-9F26-F4CE87E3FAAF}" type="presParOf" srcId="{611674DC-0D5A-AF43-92CC-2EBD7F0A2503}" destId="{D36B1499-A36B-5849-9F15-CDCD337DBAA1}" srcOrd="1" destOrd="0" presId="urn:microsoft.com/office/officeart/2005/8/layout/StepDownProcess"/>
    <dgm:cxn modelId="{41D36700-52BF-034A-BFD5-002AD8C71144}" type="presParOf" srcId="{611674DC-0D5A-AF43-92CC-2EBD7F0A2503}" destId="{CF5B2834-1426-A24A-BF89-E66E9ADEAB26}" srcOrd="2" destOrd="0" presId="urn:microsoft.com/office/officeart/2005/8/layout/StepDownProcess"/>
    <dgm:cxn modelId="{58746451-87CF-7044-B045-879488D4DCB5}" type="presParOf" srcId="{673D9799-CC37-6445-B282-2213CC6E921B}" destId="{7CDB737F-93D1-674A-A17C-060028AD0D86}" srcOrd="3" destOrd="0" presId="urn:microsoft.com/office/officeart/2005/8/layout/StepDownProcess"/>
    <dgm:cxn modelId="{9A181EB0-48F5-0D4A-AF9F-BC1ED9FE467F}" type="presParOf" srcId="{673D9799-CC37-6445-B282-2213CC6E921B}" destId="{EB12B2A8-ED57-0B49-AD95-8413902855F9}" srcOrd="4" destOrd="0" presId="urn:microsoft.com/office/officeart/2005/8/layout/StepDownProcess"/>
    <dgm:cxn modelId="{2C175D66-1D00-2A44-98A0-B7472735F275}" type="presParOf" srcId="{EB12B2A8-ED57-0B49-AD95-8413902855F9}" destId="{F5AF4232-C73F-004E-BAAA-CBA395BB2B6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523AC90-CC14-724A-9F6E-EC8963E5645D}"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00A86D2E-5BC7-6649-B16D-3D0095D57E2F}">
      <dgm:prSet custT="1"/>
      <dgm:spPr/>
      <dgm:t>
        <a:bodyPr/>
        <a:lstStyle/>
        <a:p>
          <a:pPr rtl="0">
            <a:lnSpc>
              <a:spcPct val="140000"/>
            </a:lnSpc>
          </a:pPr>
          <a:endParaRPr lang="en-US" sz="1400" baseline="0" dirty="0">
            <a:latin typeface="Arial" panose="020B0604020202020204" pitchFamily="34" charset="0"/>
            <a:cs typeface="Arial" panose="020B0604020202020204" pitchFamily="34" charset="0"/>
          </a:endParaRPr>
        </a:p>
        <a:p>
          <a:pPr rtl="0">
            <a:lnSpc>
              <a:spcPct val="140000"/>
            </a:lnSpc>
          </a:pPr>
          <a:endParaRPr lang="en-US" sz="1400" baseline="0" dirty="0">
            <a:latin typeface="Arial" panose="020B0604020202020204" pitchFamily="34" charset="0"/>
            <a:cs typeface="Arial" panose="020B0604020202020204" pitchFamily="34" charset="0"/>
          </a:endParaRPr>
        </a:p>
        <a:p>
          <a:pPr rtl="0">
            <a:lnSpc>
              <a:spcPct val="140000"/>
            </a:lnSpc>
          </a:pPr>
          <a:endParaRPr lang="en-US" sz="1400" baseline="0" dirty="0">
            <a:latin typeface="Arial" panose="020B0604020202020204" pitchFamily="34" charset="0"/>
            <a:cs typeface="Arial" panose="020B0604020202020204" pitchFamily="34" charset="0"/>
          </a:endParaRPr>
        </a:p>
        <a:p>
          <a:pPr rtl="0">
            <a:lnSpc>
              <a:spcPct val="140000"/>
            </a:lnSpc>
          </a:pPr>
          <a:endParaRPr lang="en-US" sz="2400" baseline="0" dirty="0">
            <a:latin typeface="Arial" panose="020B0604020202020204" pitchFamily="34" charset="0"/>
            <a:cs typeface="Arial" panose="020B0604020202020204" pitchFamily="34" charset="0"/>
          </a:endParaRPr>
        </a:p>
        <a:p>
          <a:pPr rtl="0">
            <a:lnSpc>
              <a:spcPct val="140000"/>
            </a:lnSpc>
          </a:pPr>
          <a:endParaRPr lang="en-US" sz="2400" baseline="0" dirty="0">
            <a:latin typeface="Arial" panose="020B0604020202020204" pitchFamily="34" charset="0"/>
            <a:cs typeface="Arial" panose="020B0604020202020204" pitchFamily="34" charset="0"/>
          </a:endParaRPr>
        </a:p>
        <a:p>
          <a:pPr rtl="0">
            <a:lnSpc>
              <a:spcPct val="140000"/>
            </a:lnSpc>
          </a:pPr>
          <a:endParaRPr lang="en-US" sz="2400" baseline="0" dirty="0">
            <a:latin typeface="Arial" panose="020B0604020202020204" pitchFamily="34" charset="0"/>
            <a:cs typeface="Arial" panose="020B0604020202020204" pitchFamily="34" charset="0"/>
          </a:endParaRPr>
        </a:p>
        <a:p>
          <a:pPr rtl="0">
            <a:lnSpc>
              <a:spcPct val="140000"/>
            </a:lnSpc>
          </a:pPr>
          <a:endParaRPr lang="en-US" sz="2400" baseline="0" dirty="0">
            <a:latin typeface="Arial" panose="020B0604020202020204" pitchFamily="34" charset="0"/>
            <a:cs typeface="Arial" panose="020B0604020202020204" pitchFamily="34" charset="0"/>
          </a:endParaRPr>
        </a:p>
        <a:p>
          <a:pPr rtl="0">
            <a:lnSpc>
              <a:spcPct val="90000"/>
            </a:lnSpc>
          </a:pPr>
          <a:r>
            <a:rPr lang="en-US" sz="2400" baseline="0" dirty="0">
              <a:latin typeface="Arial" panose="020B0604020202020204" pitchFamily="34" charset="0"/>
              <a:cs typeface="Arial" panose="020B0604020202020204" pitchFamily="34" charset="0"/>
            </a:rPr>
            <a:t>Describes an organization’s degree of certainty that a user has presented a credential that refers to his or her identity</a:t>
          </a:r>
        </a:p>
      </dgm:t>
    </dgm:pt>
    <dgm:pt modelId="{0D84EEC7-71CF-4C41-8EB0-10479D4F0BE5}" type="parTrans" cxnId="{A6A46994-75A7-1C4A-86BD-F70836D46ACF}">
      <dgm:prSet/>
      <dgm:spPr/>
      <dgm:t>
        <a:bodyPr/>
        <a:lstStyle/>
        <a:p>
          <a:endParaRPr lang="en-US">
            <a:latin typeface="Arial" panose="020B0604020202020204" pitchFamily="34" charset="0"/>
            <a:cs typeface="Arial" panose="020B0604020202020204" pitchFamily="34" charset="0"/>
          </a:endParaRPr>
        </a:p>
      </dgm:t>
    </dgm:pt>
    <dgm:pt modelId="{0BA3AE2E-961C-0D41-8BBD-82C9F5515C87}" type="sibTrans" cxnId="{A6A46994-75A7-1C4A-86BD-F70836D46ACF}">
      <dgm:prSet/>
      <dgm:spPr/>
      <dgm:t>
        <a:bodyPr/>
        <a:lstStyle/>
        <a:p>
          <a:endParaRPr lang="en-US">
            <a:latin typeface="Arial" panose="020B0604020202020204" pitchFamily="34" charset="0"/>
            <a:cs typeface="Arial" panose="020B0604020202020204" pitchFamily="34" charset="0"/>
          </a:endParaRPr>
        </a:p>
      </dgm:t>
    </dgm:pt>
    <dgm:pt modelId="{AF4C851F-68B7-9743-A3A5-FEE189544E82}">
      <dgm:prSet custT="1"/>
      <dgm:spPr/>
      <dgm:t>
        <a:bodyPr/>
        <a:lstStyle/>
        <a:p>
          <a:pPr rtl="0"/>
          <a:r>
            <a:rPr lang="en-US" sz="2400" dirty="0">
              <a:latin typeface="Arial" panose="020B0604020202020204" pitchFamily="34" charset="0"/>
              <a:cs typeface="Arial" panose="020B0604020202020204" pitchFamily="34" charset="0"/>
            </a:rPr>
            <a:t>More specifically is defined as:</a:t>
          </a:r>
        </a:p>
      </dgm:t>
    </dgm:pt>
    <dgm:pt modelId="{60923002-D1C4-E74F-BACE-117049CD2528}" type="parTrans" cxnId="{E18C5CED-7C6E-E84C-977E-2C4CBC945677}">
      <dgm:prSet/>
      <dgm:spPr/>
      <dgm:t>
        <a:bodyPr/>
        <a:lstStyle/>
        <a:p>
          <a:endParaRPr lang="en-US">
            <a:latin typeface="Arial" panose="020B0604020202020204" pitchFamily="34" charset="0"/>
            <a:cs typeface="Arial" panose="020B0604020202020204" pitchFamily="34" charset="0"/>
          </a:endParaRPr>
        </a:p>
      </dgm:t>
    </dgm:pt>
    <dgm:pt modelId="{7D650A21-7514-AD4B-9E83-E88A4EBEBE79}" type="sibTrans" cxnId="{E18C5CED-7C6E-E84C-977E-2C4CBC945677}">
      <dgm:prSet/>
      <dgm:spPr/>
      <dgm:t>
        <a:bodyPr/>
        <a:lstStyle/>
        <a:p>
          <a:endParaRPr lang="en-US">
            <a:latin typeface="Arial" panose="020B0604020202020204" pitchFamily="34" charset="0"/>
            <a:cs typeface="Arial" panose="020B0604020202020204" pitchFamily="34" charset="0"/>
          </a:endParaRPr>
        </a:p>
      </dgm:t>
    </dgm:pt>
    <dgm:pt modelId="{B91EA151-C279-0048-BBF2-A06AE5FF49B4}">
      <dgm:prSet/>
      <dgm:spPr/>
      <dgm:t>
        <a:bodyPr/>
        <a:lstStyle/>
        <a:p>
          <a:pPr rtl="0"/>
          <a:r>
            <a:rPr lang="en-US">
              <a:latin typeface="Arial" panose="020B0604020202020204" pitchFamily="34" charset="0"/>
              <a:cs typeface="Arial" panose="020B0604020202020204" pitchFamily="34" charset="0"/>
            </a:rPr>
            <a:t>The degree of confidence in the vetting process used to establish the identity of the individual to whom the credential was issued</a:t>
          </a:r>
        </a:p>
      </dgm:t>
    </dgm:pt>
    <dgm:pt modelId="{21F5112D-8FF5-C544-91A1-B73AAFA862C8}" type="parTrans" cxnId="{3F718D5D-175A-1E43-B61F-3EEBA7117A2F}">
      <dgm:prSet/>
      <dgm:spPr/>
      <dgm:t>
        <a:bodyPr/>
        <a:lstStyle/>
        <a:p>
          <a:endParaRPr lang="en-US">
            <a:latin typeface="Arial" panose="020B0604020202020204" pitchFamily="34" charset="0"/>
            <a:cs typeface="Arial" panose="020B0604020202020204" pitchFamily="34" charset="0"/>
          </a:endParaRPr>
        </a:p>
      </dgm:t>
    </dgm:pt>
    <dgm:pt modelId="{CE420A0B-DE89-B249-9564-90214BACB0D5}" type="sibTrans" cxnId="{3F718D5D-175A-1E43-B61F-3EEBA7117A2F}">
      <dgm:prSet/>
      <dgm:spPr/>
      <dgm:t>
        <a:bodyPr/>
        <a:lstStyle/>
        <a:p>
          <a:endParaRPr lang="en-US">
            <a:latin typeface="Arial" panose="020B0604020202020204" pitchFamily="34" charset="0"/>
            <a:cs typeface="Arial" panose="020B0604020202020204" pitchFamily="34" charset="0"/>
          </a:endParaRPr>
        </a:p>
      </dgm:t>
    </dgm:pt>
    <dgm:pt modelId="{D742CAC8-5DD6-A34F-81DF-87ECFE9AFCB9}">
      <dgm:prSet/>
      <dgm:spPr/>
      <dgm:t>
        <a:bodyPr/>
        <a:lstStyle/>
        <a:p>
          <a:pPr rtl="0"/>
          <a:r>
            <a:rPr lang="en-US">
              <a:latin typeface="Arial" panose="020B0604020202020204" pitchFamily="34" charset="0"/>
              <a:cs typeface="Arial" panose="020B0604020202020204" pitchFamily="34" charset="0"/>
            </a:rPr>
            <a:t>The degree of confidence that the individual who uses the credential is the individual to whom the credential was issued</a:t>
          </a:r>
        </a:p>
      </dgm:t>
    </dgm:pt>
    <dgm:pt modelId="{DEAE51D7-7809-9246-8483-A7B5EA4713EF}" type="parTrans" cxnId="{C76CBCEF-DE18-F849-BF8A-BDAAA38B8B30}">
      <dgm:prSet/>
      <dgm:spPr/>
      <dgm:t>
        <a:bodyPr/>
        <a:lstStyle/>
        <a:p>
          <a:endParaRPr lang="en-US">
            <a:latin typeface="Arial" panose="020B0604020202020204" pitchFamily="34" charset="0"/>
            <a:cs typeface="Arial" panose="020B0604020202020204" pitchFamily="34" charset="0"/>
          </a:endParaRPr>
        </a:p>
      </dgm:t>
    </dgm:pt>
    <dgm:pt modelId="{BD219D1D-0793-604F-BFD0-726A90CA3C20}" type="sibTrans" cxnId="{C76CBCEF-DE18-F849-BF8A-BDAAA38B8B30}">
      <dgm:prSet/>
      <dgm:spPr/>
      <dgm:t>
        <a:bodyPr/>
        <a:lstStyle/>
        <a:p>
          <a:endParaRPr lang="en-US">
            <a:latin typeface="Arial" panose="020B0604020202020204" pitchFamily="34" charset="0"/>
            <a:cs typeface="Arial" panose="020B0604020202020204" pitchFamily="34" charset="0"/>
          </a:endParaRPr>
        </a:p>
      </dgm:t>
    </dgm:pt>
    <dgm:pt modelId="{2F54B984-54B2-FA45-97BF-70882B3A1326}">
      <dgm:prSet custT="1"/>
      <dgm:spPr/>
      <dgm:t>
        <a:bodyPr/>
        <a:lstStyle/>
        <a:p>
          <a:pPr rtl="0"/>
          <a:r>
            <a:rPr lang="en-US" sz="2800" dirty="0">
              <a:latin typeface="Arial" panose="020B0604020202020204" pitchFamily="34" charset="0"/>
              <a:cs typeface="Arial" panose="020B0604020202020204" pitchFamily="34" charset="0"/>
            </a:rPr>
            <a:t>Four levels of assurance</a:t>
          </a:r>
        </a:p>
      </dgm:t>
    </dgm:pt>
    <dgm:pt modelId="{83664195-129C-F542-8D35-14411D4D1466}" type="parTrans" cxnId="{EAA187CD-768C-9E49-99C0-7DD60496C990}">
      <dgm:prSet/>
      <dgm:spPr/>
      <dgm:t>
        <a:bodyPr/>
        <a:lstStyle/>
        <a:p>
          <a:endParaRPr lang="en-US">
            <a:latin typeface="Arial" panose="020B0604020202020204" pitchFamily="34" charset="0"/>
            <a:cs typeface="Arial" panose="020B0604020202020204" pitchFamily="34" charset="0"/>
          </a:endParaRPr>
        </a:p>
      </dgm:t>
    </dgm:pt>
    <dgm:pt modelId="{440C3938-5F83-3B46-962B-D1D9F23D3DCE}" type="sibTrans" cxnId="{EAA187CD-768C-9E49-99C0-7DD60496C990}">
      <dgm:prSet/>
      <dgm:spPr/>
      <dgm:t>
        <a:bodyPr/>
        <a:lstStyle/>
        <a:p>
          <a:endParaRPr lang="en-US">
            <a:latin typeface="Arial" panose="020B0604020202020204" pitchFamily="34" charset="0"/>
            <a:cs typeface="Arial" panose="020B0604020202020204" pitchFamily="34" charset="0"/>
          </a:endParaRPr>
        </a:p>
      </dgm:t>
    </dgm:pt>
    <dgm:pt modelId="{1594311F-2E1F-C64C-9C18-FB648240A5A1}">
      <dgm:prSet/>
      <dgm:spPr>
        <a:solidFill>
          <a:schemeClr val="bg2">
            <a:lumMod val="75000"/>
          </a:schemeClr>
        </a:solidFill>
      </dgm:spPr>
      <dgm:t>
        <a:bodyPr/>
        <a:lstStyle/>
        <a:p>
          <a:pPr rtl="0"/>
          <a:r>
            <a:rPr lang="en-US" sz="1400" dirty="0">
              <a:solidFill>
                <a:srgbClr val="0432FF"/>
              </a:solidFill>
              <a:latin typeface="Arial" panose="020B0604020202020204" pitchFamily="34" charset="0"/>
              <a:cs typeface="Arial" panose="020B0604020202020204" pitchFamily="34" charset="0"/>
            </a:rPr>
            <a:t>Level 1</a:t>
          </a:r>
        </a:p>
      </dgm:t>
    </dgm:pt>
    <dgm:pt modelId="{A589D6D4-D12E-6B4E-B542-58B2E7D87930}" type="parTrans" cxnId="{81B20490-48A6-D349-9E06-10055FC79389}">
      <dgm:prSet/>
      <dgm:spPr/>
      <dgm:t>
        <a:bodyPr/>
        <a:lstStyle/>
        <a:p>
          <a:endParaRPr lang="en-US">
            <a:latin typeface="Arial" panose="020B0604020202020204" pitchFamily="34" charset="0"/>
            <a:cs typeface="Arial" panose="020B0604020202020204" pitchFamily="34" charset="0"/>
          </a:endParaRPr>
        </a:p>
      </dgm:t>
    </dgm:pt>
    <dgm:pt modelId="{9D74309C-1CBC-6245-9B63-8E09C22EB41C}" type="sibTrans" cxnId="{81B20490-48A6-D349-9E06-10055FC79389}">
      <dgm:prSet/>
      <dgm:spPr/>
      <dgm:t>
        <a:bodyPr/>
        <a:lstStyle/>
        <a:p>
          <a:endParaRPr lang="en-US">
            <a:latin typeface="Arial" panose="020B0604020202020204" pitchFamily="34" charset="0"/>
            <a:cs typeface="Arial" panose="020B0604020202020204" pitchFamily="34" charset="0"/>
          </a:endParaRPr>
        </a:p>
      </dgm:t>
    </dgm:pt>
    <dgm:pt modelId="{A96CD124-21A5-4147-8A6C-09EEC4070A15}">
      <dgm:prSet custT="1"/>
      <dgm:spPr>
        <a:solidFill>
          <a:schemeClr val="bg2">
            <a:lumMod val="75000"/>
          </a:schemeClr>
        </a:solidFill>
      </dgm:spPr>
      <dgm:t>
        <a:bodyPr/>
        <a:lstStyle/>
        <a:p>
          <a:pPr rtl="0"/>
          <a:r>
            <a:rPr lang="en-US" sz="1200" dirty="0">
              <a:latin typeface="Arial" panose="020B0604020202020204" pitchFamily="34" charset="0"/>
              <a:cs typeface="Arial" panose="020B0604020202020204" pitchFamily="34" charset="0"/>
            </a:rPr>
            <a:t>Little or no confidence in the asserted identity's validity</a:t>
          </a:r>
        </a:p>
      </dgm:t>
    </dgm:pt>
    <dgm:pt modelId="{B371B28B-2AB6-A042-8A92-D57E017C8145}" type="parTrans" cxnId="{579EB693-CC8D-4942-A3E2-C354BA9817DB}">
      <dgm:prSet/>
      <dgm:spPr/>
      <dgm:t>
        <a:bodyPr/>
        <a:lstStyle/>
        <a:p>
          <a:endParaRPr lang="en-US">
            <a:latin typeface="Arial" panose="020B0604020202020204" pitchFamily="34" charset="0"/>
            <a:cs typeface="Arial" panose="020B0604020202020204" pitchFamily="34" charset="0"/>
          </a:endParaRPr>
        </a:p>
      </dgm:t>
    </dgm:pt>
    <dgm:pt modelId="{9CB1EBCB-5373-AC44-8D5D-0965C210F804}" type="sibTrans" cxnId="{579EB693-CC8D-4942-A3E2-C354BA9817DB}">
      <dgm:prSet/>
      <dgm:spPr/>
      <dgm:t>
        <a:bodyPr/>
        <a:lstStyle/>
        <a:p>
          <a:endParaRPr lang="en-US">
            <a:latin typeface="Arial" panose="020B0604020202020204" pitchFamily="34" charset="0"/>
            <a:cs typeface="Arial" panose="020B0604020202020204" pitchFamily="34" charset="0"/>
          </a:endParaRPr>
        </a:p>
      </dgm:t>
    </dgm:pt>
    <dgm:pt modelId="{6220EBD4-5286-5749-A93E-C37E31EA7206}">
      <dgm:prSet/>
      <dgm:spPr>
        <a:solidFill>
          <a:schemeClr val="bg2">
            <a:lumMod val="75000"/>
          </a:schemeClr>
        </a:solidFill>
      </dgm:spPr>
      <dgm:t>
        <a:bodyPr/>
        <a:lstStyle/>
        <a:p>
          <a:pPr rtl="0"/>
          <a:r>
            <a:rPr lang="en-US" sz="1500" dirty="0">
              <a:solidFill>
                <a:srgbClr val="0432FF"/>
              </a:solidFill>
              <a:latin typeface="Arial" panose="020B0604020202020204" pitchFamily="34" charset="0"/>
              <a:cs typeface="Arial" panose="020B0604020202020204" pitchFamily="34" charset="0"/>
            </a:rPr>
            <a:t>Level 2</a:t>
          </a:r>
        </a:p>
      </dgm:t>
    </dgm:pt>
    <dgm:pt modelId="{63E2E11C-2DEF-6A43-A89A-EC49465D08C8}" type="parTrans" cxnId="{9585E2E6-6BF1-3A4A-8D73-1AEED79D62DF}">
      <dgm:prSet/>
      <dgm:spPr/>
      <dgm:t>
        <a:bodyPr/>
        <a:lstStyle/>
        <a:p>
          <a:endParaRPr lang="en-US">
            <a:latin typeface="Arial" panose="020B0604020202020204" pitchFamily="34" charset="0"/>
            <a:cs typeface="Arial" panose="020B0604020202020204" pitchFamily="34" charset="0"/>
          </a:endParaRPr>
        </a:p>
      </dgm:t>
    </dgm:pt>
    <dgm:pt modelId="{AF3DF4F8-8335-E74C-8989-7792EF2A073A}" type="sibTrans" cxnId="{9585E2E6-6BF1-3A4A-8D73-1AEED79D62DF}">
      <dgm:prSet/>
      <dgm:spPr/>
      <dgm:t>
        <a:bodyPr/>
        <a:lstStyle/>
        <a:p>
          <a:endParaRPr lang="en-US">
            <a:latin typeface="Arial" panose="020B0604020202020204" pitchFamily="34" charset="0"/>
            <a:cs typeface="Arial" panose="020B0604020202020204" pitchFamily="34" charset="0"/>
          </a:endParaRPr>
        </a:p>
      </dgm:t>
    </dgm:pt>
    <dgm:pt modelId="{B1C6FAC8-1392-CF43-8232-6D19D3CB0BAB}">
      <dgm:prSet custT="1"/>
      <dgm:spPr>
        <a:solidFill>
          <a:schemeClr val="bg2">
            <a:lumMod val="75000"/>
          </a:schemeClr>
        </a:solidFill>
      </dgm:spPr>
      <dgm:t>
        <a:bodyPr/>
        <a:lstStyle/>
        <a:p>
          <a:pPr rtl="0"/>
          <a:r>
            <a:rPr lang="en-US" sz="1200" dirty="0">
              <a:latin typeface="Arial" panose="020B0604020202020204" pitchFamily="34" charset="0"/>
              <a:cs typeface="Arial" panose="020B0604020202020204" pitchFamily="34" charset="0"/>
            </a:rPr>
            <a:t>Some confidence in the asserted identity’s validity</a:t>
          </a:r>
        </a:p>
      </dgm:t>
    </dgm:pt>
    <dgm:pt modelId="{55316CCB-A3B7-AF4F-BDEA-DF422CD1EECD}" type="parTrans" cxnId="{22F6A631-4928-624C-BD89-008177F35049}">
      <dgm:prSet/>
      <dgm:spPr/>
      <dgm:t>
        <a:bodyPr/>
        <a:lstStyle/>
        <a:p>
          <a:endParaRPr lang="en-US">
            <a:latin typeface="Arial" panose="020B0604020202020204" pitchFamily="34" charset="0"/>
            <a:cs typeface="Arial" panose="020B0604020202020204" pitchFamily="34" charset="0"/>
          </a:endParaRPr>
        </a:p>
      </dgm:t>
    </dgm:pt>
    <dgm:pt modelId="{8C2B998C-08E0-DA4C-8291-F632328483C8}" type="sibTrans" cxnId="{22F6A631-4928-624C-BD89-008177F35049}">
      <dgm:prSet/>
      <dgm:spPr/>
      <dgm:t>
        <a:bodyPr/>
        <a:lstStyle/>
        <a:p>
          <a:endParaRPr lang="en-US">
            <a:latin typeface="Arial" panose="020B0604020202020204" pitchFamily="34" charset="0"/>
            <a:cs typeface="Arial" panose="020B0604020202020204" pitchFamily="34" charset="0"/>
          </a:endParaRPr>
        </a:p>
      </dgm:t>
    </dgm:pt>
    <dgm:pt modelId="{F4037F89-DE0C-FD49-B3A9-0C6F8A62EDCB}">
      <dgm:prSet/>
      <dgm:spPr>
        <a:solidFill>
          <a:schemeClr val="bg2">
            <a:lumMod val="75000"/>
          </a:schemeClr>
        </a:solidFill>
      </dgm:spPr>
      <dgm:t>
        <a:bodyPr/>
        <a:lstStyle/>
        <a:p>
          <a:pPr rtl="0"/>
          <a:r>
            <a:rPr lang="en-US" dirty="0">
              <a:solidFill>
                <a:srgbClr val="0432FF"/>
              </a:solidFill>
              <a:latin typeface="Arial" panose="020B0604020202020204" pitchFamily="34" charset="0"/>
              <a:cs typeface="Arial" panose="020B0604020202020204" pitchFamily="34" charset="0"/>
            </a:rPr>
            <a:t>Level 3</a:t>
          </a:r>
        </a:p>
      </dgm:t>
    </dgm:pt>
    <dgm:pt modelId="{FF5F0DFE-24E4-7845-AD01-1728F7CE14ED}" type="parTrans" cxnId="{C093674E-9798-E846-90E9-D33AEFE766EA}">
      <dgm:prSet/>
      <dgm:spPr/>
      <dgm:t>
        <a:bodyPr/>
        <a:lstStyle/>
        <a:p>
          <a:endParaRPr lang="en-US">
            <a:latin typeface="Arial" panose="020B0604020202020204" pitchFamily="34" charset="0"/>
            <a:cs typeface="Arial" panose="020B0604020202020204" pitchFamily="34" charset="0"/>
          </a:endParaRPr>
        </a:p>
      </dgm:t>
    </dgm:pt>
    <dgm:pt modelId="{C3C93EDF-2345-B44E-B681-043A701992A4}" type="sibTrans" cxnId="{C093674E-9798-E846-90E9-D33AEFE766EA}">
      <dgm:prSet/>
      <dgm:spPr/>
      <dgm:t>
        <a:bodyPr/>
        <a:lstStyle/>
        <a:p>
          <a:endParaRPr lang="en-US">
            <a:latin typeface="Arial" panose="020B0604020202020204" pitchFamily="34" charset="0"/>
            <a:cs typeface="Arial" panose="020B0604020202020204" pitchFamily="34" charset="0"/>
          </a:endParaRPr>
        </a:p>
      </dgm:t>
    </dgm:pt>
    <dgm:pt modelId="{CA069CEB-BD9F-054F-B075-18314D076EFE}">
      <dgm:prSet/>
      <dgm:spPr>
        <a:solidFill>
          <a:schemeClr val="bg2">
            <a:lumMod val="75000"/>
          </a:schemeClr>
        </a:solidFill>
      </dgm:spPr>
      <dgm:t>
        <a:bodyPr/>
        <a:lstStyle/>
        <a:p>
          <a:pPr rtl="0"/>
          <a:r>
            <a:rPr lang="en-US" dirty="0">
              <a:latin typeface="Arial" panose="020B0604020202020204" pitchFamily="34" charset="0"/>
              <a:cs typeface="Arial" panose="020B0604020202020204" pitchFamily="34" charset="0"/>
            </a:rPr>
            <a:t>High confidence in the asserted identity's validity</a:t>
          </a:r>
        </a:p>
      </dgm:t>
    </dgm:pt>
    <dgm:pt modelId="{3998910F-2F78-1047-B56C-BEEEEE59B9A8}" type="parTrans" cxnId="{D48C3FF0-4A81-2D4F-B64B-09C927862AF1}">
      <dgm:prSet/>
      <dgm:spPr/>
      <dgm:t>
        <a:bodyPr/>
        <a:lstStyle/>
        <a:p>
          <a:endParaRPr lang="en-US">
            <a:latin typeface="Arial" panose="020B0604020202020204" pitchFamily="34" charset="0"/>
            <a:cs typeface="Arial" panose="020B0604020202020204" pitchFamily="34" charset="0"/>
          </a:endParaRPr>
        </a:p>
      </dgm:t>
    </dgm:pt>
    <dgm:pt modelId="{7EC31EAD-467C-204A-B8E2-9139C6963598}" type="sibTrans" cxnId="{D48C3FF0-4A81-2D4F-B64B-09C927862AF1}">
      <dgm:prSet/>
      <dgm:spPr/>
      <dgm:t>
        <a:bodyPr/>
        <a:lstStyle/>
        <a:p>
          <a:endParaRPr lang="en-US">
            <a:latin typeface="Arial" panose="020B0604020202020204" pitchFamily="34" charset="0"/>
            <a:cs typeface="Arial" panose="020B0604020202020204" pitchFamily="34" charset="0"/>
          </a:endParaRPr>
        </a:p>
      </dgm:t>
    </dgm:pt>
    <dgm:pt modelId="{052F4213-1AC8-7A4F-BA61-9FC4568EAA60}">
      <dgm:prSet/>
      <dgm:spPr>
        <a:solidFill>
          <a:schemeClr val="bg2">
            <a:lumMod val="75000"/>
          </a:schemeClr>
        </a:solidFill>
      </dgm:spPr>
      <dgm:t>
        <a:bodyPr/>
        <a:lstStyle/>
        <a:p>
          <a:pPr rtl="0"/>
          <a:r>
            <a:rPr lang="en-US" dirty="0">
              <a:solidFill>
                <a:srgbClr val="0432FF"/>
              </a:solidFill>
              <a:latin typeface="Arial" panose="020B0604020202020204" pitchFamily="34" charset="0"/>
              <a:cs typeface="Arial" panose="020B0604020202020204" pitchFamily="34" charset="0"/>
            </a:rPr>
            <a:t>Level 4</a:t>
          </a:r>
        </a:p>
      </dgm:t>
    </dgm:pt>
    <dgm:pt modelId="{434E4BCA-F87A-CF43-BC07-6CBE3271433B}" type="parTrans" cxnId="{9CD9CBBA-93D8-C04D-A981-0819FD5915D0}">
      <dgm:prSet/>
      <dgm:spPr/>
      <dgm:t>
        <a:bodyPr/>
        <a:lstStyle/>
        <a:p>
          <a:endParaRPr lang="en-US">
            <a:latin typeface="Arial" panose="020B0604020202020204" pitchFamily="34" charset="0"/>
            <a:cs typeface="Arial" panose="020B0604020202020204" pitchFamily="34" charset="0"/>
          </a:endParaRPr>
        </a:p>
      </dgm:t>
    </dgm:pt>
    <dgm:pt modelId="{C6124300-320F-A142-8A51-BDF081BE9355}" type="sibTrans" cxnId="{9CD9CBBA-93D8-C04D-A981-0819FD5915D0}">
      <dgm:prSet/>
      <dgm:spPr/>
      <dgm:t>
        <a:bodyPr/>
        <a:lstStyle/>
        <a:p>
          <a:endParaRPr lang="en-US">
            <a:latin typeface="Arial" panose="020B0604020202020204" pitchFamily="34" charset="0"/>
            <a:cs typeface="Arial" panose="020B0604020202020204" pitchFamily="34" charset="0"/>
          </a:endParaRPr>
        </a:p>
      </dgm:t>
    </dgm:pt>
    <dgm:pt modelId="{F8E21B8B-AE55-B14F-8EC1-AF5DF85D5E6D}">
      <dgm:prSet/>
      <dgm:spPr>
        <a:solidFill>
          <a:schemeClr val="bg2">
            <a:lumMod val="75000"/>
          </a:schemeClr>
        </a:solidFill>
      </dgm:spPr>
      <dgm:t>
        <a:bodyPr/>
        <a:lstStyle/>
        <a:p>
          <a:pPr rtl="0"/>
          <a:r>
            <a:rPr lang="en-US" dirty="0">
              <a:latin typeface="Arial" panose="020B0604020202020204" pitchFamily="34" charset="0"/>
              <a:cs typeface="Arial" panose="020B0604020202020204" pitchFamily="34" charset="0"/>
            </a:rPr>
            <a:t>Very high confidence in the asserted identity’s validity</a:t>
          </a:r>
        </a:p>
      </dgm:t>
    </dgm:pt>
    <dgm:pt modelId="{FD69028E-CC60-8B4C-8AF5-E79A0C14FA80}" type="parTrans" cxnId="{FA17F567-F55B-4E47-A596-1B2D8296E847}">
      <dgm:prSet/>
      <dgm:spPr/>
      <dgm:t>
        <a:bodyPr/>
        <a:lstStyle/>
        <a:p>
          <a:endParaRPr lang="en-US">
            <a:latin typeface="Arial" panose="020B0604020202020204" pitchFamily="34" charset="0"/>
            <a:cs typeface="Arial" panose="020B0604020202020204" pitchFamily="34" charset="0"/>
          </a:endParaRPr>
        </a:p>
      </dgm:t>
    </dgm:pt>
    <dgm:pt modelId="{DFA871FA-E5EE-3347-9511-6707304A6FD6}" type="sibTrans" cxnId="{FA17F567-F55B-4E47-A596-1B2D8296E847}">
      <dgm:prSet/>
      <dgm:spPr/>
      <dgm:t>
        <a:bodyPr/>
        <a:lstStyle/>
        <a:p>
          <a:endParaRPr lang="en-US">
            <a:latin typeface="Arial" panose="020B0604020202020204" pitchFamily="34" charset="0"/>
            <a:cs typeface="Arial" panose="020B0604020202020204" pitchFamily="34" charset="0"/>
          </a:endParaRPr>
        </a:p>
      </dgm:t>
    </dgm:pt>
    <dgm:pt modelId="{92FB932E-70CC-054E-A27A-50AC758CC489}" type="pres">
      <dgm:prSet presAssocID="{C523AC90-CC14-724A-9F6E-EC8963E5645D}" presName="theList" presStyleCnt="0">
        <dgm:presLayoutVars>
          <dgm:dir/>
          <dgm:animLvl val="lvl"/>
          <dgm:resizeHandles val="exact"/>
        </dgm:presLayoutVars>
      </dgm:prSet>
      <dgm:spPr/>
    </dgm:pt>
    <dgm:pt modelId="{761CE1A1-D053-444E-94C9-4AAE22CB1014}" type="pres">
      <dgm:prSet presAssocID="{00A86D2E-5BC7-6649-B16D-3D0095D57E2F}" presName="compNode" presStyleCnt="0"/>
      <dgm:spPr/>
    </dgm:pt>
    <dgm:pt modelId="{73BAEE09-94F7-6448-A0C0-E9068B05211E}" type="pres">
      <dgm:prSet presAssocID="{00A86D2E-5BC7-6649-B16D-3D0095D57E2F}" presName="aNode" presStyleLbl="bgShp" presStyleIdx="0" presStyleCnt="3" custScaleY="100000" custLinFactNeighborX="358" custLinFactNeighborY="8108"/>
      <dgm:spPr/>
    </dgm:pt>
    <dgm:pt modelId="{E68DA389-19F0-014A-BAFC-5B73697FCACE}" type="pres">
      <dgm:prSet presAssocID="{00A86D2E-5BC7-6649-B16D-3D0095D57E2F}" presName="textNode" presStyleLbl="bgShp" presStyleIdx="0" presStyleCnt="3"/>
      <dgm:spPr/>
    </dgm:pt>
    <dgm:pt modelId="{A6E76070-2561-A544-83E1-F3509DA3BF16}" type="pres">
      <dgm:prSet presAssocID="{00A86D2E-5BC7-6649-B16D-3D0095D57E2F}" presName="compChildNode" presStyleCnt="0"/>
      <dgm:spPr/>
    </dgm:pt>
    <dgm:pt modelId="{A7AC9D6E-713A-EF48-8BA1-41E0B8E3B1BA}" type="pres">
      <dgm:prSet presAssocID="{00A86D2E-5BC7-6649-B16D-3D0095D57E2F}" presName="theInnerList" presStyleCnt="0"/>
      <dgm:spPr/>
    </dgm:pt>
    <dgm:pt modelId="{3C09D0BC-A12B-4746-9C1D-6C8E603307FD}" type="pres">
      <dgm:prSet presAssocID="{00A86D2E-5BC7-6649-B16D-3D0095D57E2F}" presName="aSpace" presStyleCnt="0"/>
      <dgm:spPr/>
    </dgm:pt>
    <dgm:pt modelId="{B393C279-99F3-804C-80D3-F374ABB95143}" type="pres">
      <dgm:prSet presAssocID="{AF4C851F-68B7-9743-A3A5-FEE189544E82}" presName="compNode" presStyleCnt="0"/>
      <dgm:spPr/>
    </dgm:pt>
    <dgm:pt modelId="{91019BAD-B543-2445-BBF8-E388510F8D37}" type="pres">
      <dgm:prSet presAssocID="{AF4C851F-68B7-9743-A3A5-FEE189544E82}" presName="aNode" presStyleLbl="bgShp" presStyleIdx="1" presStyleCnt="3"/>
      <dgm:spPr/>
    </dgm:pt>
    <dgm:pt modelId="{014FBB78-6CE3-B34D-BDC2-EE4C3773C67C}" type="pres">
      <dgm:prSet presAssocID="{AF4C851F-68B7-9743-A3A5-FEE189544E82}" presName="textNode" presStyleLbl="bgShp" presStyleIdx="1" presStyleCnt="3"/>
      <dgm:spPr/>
    </dgm:pt>
    <dgm:pt modelId="{2DC5F499-1DCD-9F47-9728-5297C4BE4618}" type="pres">
      <dgm:prSet presAssocID="{AF4C851F-68B7-9743-A3A5-FEE189544E82}" presName="compChildNode" presStyleCnt="0"/>
      <dgm:spPr/>
    </dgm:pt>
    <dgm:pt modelId="{944D9A1B-A853-4246-AA1E-FC3D9C935562}" type="pres">
      <dgm:prSet presAssocID="{AF4C851F-68B7-9743-A3A5-FEE189544E82}" presName="theInnerList" presStyleCnt="0"/>
      <dgm:spPr/>
    </dgm:pt>
    <dgm:pt modelId="{B7A2F760-A94D-5B49-9422-16E77080565F}" type="pres">
      <dgm:prSet presAssocID="{B91EA151-C279-0048-BBF2-A06AE5FF49B4}" presName="childNode" presStyleLbl="node1" presStyleIdx="0" presStyleCnt="6">
        <dgm:presLayoutVars>
          <dgm:bulletEnabled val="1"/>
        </dgm:presLayoutVars>
      </dgm:prSet>
      <dgm:spPr/>
    </dgm:pt>
    <dgm:pt modelId="{73C674F8-7E24-6945-9D1D-05693CD999D6}" type="pres">
      <dgm:prSet presAssocID="{B91EA151-C279-0048-BBF2-A06AE5FF49B4}" presName="aSpace2" presStyleCnt="0"/>
      <dgm:spPr/>
    </dgm:pt>
    <dgm:pt modelId="{1ECB4796-3FDF-354E-B39F-56EBB879956D}" type="pres">
      <dgm:prSet presAssocID="{D742CAC8-5DD6-A34F-81DF-87ECFE9AFCB9}" presName="childNode" presStyleLbl="node1" presStyleIdx="1" presStyleCnt="6">
        <dgm:presLayoutVars>
          <dgm:bulletEnabled val="1"/>
        </dgm:presLayoutVars>
      </dgm:prSet>
      <dgm:spPr/>
    </dgm:pt>
    <dgm:pt modelId="{E8F4E6F7-B1CB-3740-A8DE-B0D0BCDEA854}" type="pres">
      <dgm:prSet presAssocID="{AF4C851F-68B7-9743-A3A5-FEE189544E82}" presName="aSpace" presStyleCnt="0"/>
      <dgm:spPr/>
    </dgm:pt>
    <dgm:pt modelId="{A672568C-7682-BA43-B30A-EB4BA17350CA}" type="pres">
      <dgm:prSet presAssocID="{2F54B984-54B2-FA45-97BF-70882B3A1326}" presName="compNode" presStyleCnt="0"/>
      <dgm:spPr/>
    </dgm:pt>
    <dgm:pt modelId="{6042A813-5AF4-554E-884A-DEE78A8A344A}" type="pres">
      <dgm:prSet presAssocID="{2F54B984-54B2-FA45-97BF-70882B3A1326}" presName="aNode" presStyleLbl="bgShp" presStyleIdx="2" presStyleCnt="3"/>
      <dgm:spPr/>
    </dgm:pt>
    <dgm:pt modelId="{4D28D0BA-D1B4-DB4A-9505-3564DCBB12EB}" type="pres">
      <dgm:prSet presAssocID="{2F54B984-54B2-FA45-97BF-70882B3A1326}" presName="textNode" presStyleLbl="bgShp" presStyleIdx="2" presStyleCnt="3"/>
      <dgm:spPr/>
    </dgm:pt>
    <dgm:pt modelId="{D4E3B4D7-74BB-D942-A5E9-0D4DB71F6457}" type="pres">
      <dgm:prSet presAssocID="{2F54B984-54B2-FA45-97BF-70882B3A1326}" presName="compChildNode" presStyleCnt="0"/>
      <dgm:spPr/>
    </dgm:pt>
    <dgm:pt modelId="{7B34C1C1-526D-9141-9B1C-0088D83D0EBC}" type="pres">
      <dgm:prSet presAssocID="{2F54B984-54B2-FA45-97BF-70882B3A1326}" presName="theInnerList" presStyleCnt="0"/>
      <dgm:spPr/>
    </dgm:pt>
    <dgm:pt modelId="{72C8A79C-BC82-2844-9B2D-E9B9EDF6F508}" type="pres">
      <dgm:prSet presAssocID="{1594311F-2E1F-C64C-9C18-FB648240A5A1}" presName="childNode" presStyleLbl="node1" presStyleIdx="2" presStyleCnt="6">
        <dgm:presLayoutVars>
          <dgm:bulletEnabled val="1"/>
        </dgm:presLayoutVars>
      </dgm:prSet>
      <dgm:spPr/>
    </dgm:pt>
    <dgm:pt modelId="{A7051093-94D9-B64F-9DF1-37A3888A0AC8}" type="pres">
      <dgm:prSet presAssocID="{1594311F-2E1F-C64C-9C18-FB648240A5A1}" presName="aSpace2" presStyleCnt="0"/>
      <dgm:spPr/>
    </dgm:pt>
    <dgm:pt modelId="{684B1449-EB48-6C42-9F0B-BD87224F03EB}" type="pres">
      <dgm:prSet presAssocID="{6220EBD4-5286-5749-A93E-C37E31EA7206}" presName="childNode" presStyleLbl="node1" presStyleIdx="3" presStyleCnt="6">
        <dgm:presLayoutVars>
          <dgm:bulletEnabled val="1"/>
        </dgm:presLayoutVars>
      </dgm:prSet>
      <dgm:spPr/>
    </dgm:pt>
    <dgm:pt modelId="{F009EF6C-E9AA-054F-AA71-6746BE284CCA}" type="pres">
      <dgm:prSet presAssocID="{6220EBD4-5286-5749-A93E-C37E31EA7206}" presName="aSpace2" presStyleCnt="0"/>
      <dgm:spPr/>
    </dgm:pt>
    <dgm:pt modelId="{72B11D98-B81E-8947-BCC4-9E4F523104B6}" type="pres">
      <dgm:prSet presAssocID="{F4037F89-DE0C-FD49-B3A9-0C6F8A62EDCB}" presName="childNode" presStyleLbl="node1" presStyleIdx="4" presStyleCnt="6">
        <dgm:presLayoutVars>
          <dgm:bulletEnabled val="1"/>
        </dgm:presLayoutVars>
      </dgm:prSet>
      <dgm:spPr/>
    </dgm:pt>
    <dgm:pt modelId="{DE2E46CB-6EDE-154A-A192-1B00B728BC83}" type="pres">
      <dgm:prSet presAssocID="{F4037F89-DE0C-FD49-B3A9-0C6F8A62EDCB}" presName="aSpace2" presStyleCnt="0"/>
      <dgm:spPr/>
    </dgm:pt>
    <dgm:pt modelId="{ED8B56E9-D6F4-E04A-AB90-AA3BAFC64B73}" type="pres">
      <dgm:prSet presAssocID="{052F4213-1AC8-7A4F-BA61-9FC4568EAA60}" presName="childNode" presStyleLbl="node1" presStyleIdx="5" presStyleCnt="6">
        <dgm:presLayoutVars>
          <dgm:bulletEnabled val="1"/>
        </dgm:presLayoutVars>
      </dgm:prSet>
      <dgm:spPr/>
    </dgm:pt>
  </dgm:ptLst>
  <dgm:cxnLst>
    <dgm:cxn modelId="{1996BA02-6A0B-2941-8ECC-58B968F067AE}" type="presOf" srcId="{6220EBD4-5286-5749-A93E-C37E31EA7206}" destId="{684B1449-EB48-6C42-9F0B-BD87224F03EB}" srcOrd="0" destOrd="0" presId="urn:microsoft.com/office/officeart/2005/8/layout/lProcess2"/>
    <dgm:cxn modelId="{C1CEE31B-A970-6E48-8FC2-D8CB9DE938D5}" type="presOf" srcId="{052F4213-1AC8-7A4F-BA61-9FC4568EAA60}" destId="{ED8B56E9-D6F4-E04A-AB90-AA3BAFC64B73}" srcOrd="0" destOrd="0" presId="urn:microsoft.com/office/officeart/2005/8/layout/lProcess2"/>
    <dgm:cxn modelId="{22F6A631-4928-624C-BD89-008177F35049}" srcId="{6220EBD4-5286-5749-A93E-C37E31EA7206}" destId="{B1C6FAC8-1392-CF43-8232-6D19D3CB0BAB}" srcOrd="0" destOrd="0" parTransId="{55316CCB-A3B7-AF4F-BDEA-DF422CD1EECD}" sibTransId="{8C2B998C-08E0-DA4C-8291-F632328483C8}"/>
    <dgm:cxn modelId="{844B6C33-2CBF-FF47-B097-392EB69F372D}" type="presOf" srcId="{B1C6FAC8-1392-CF43-8232-6D19D3CB0BAB}" destId="{684B1449-EB48-6C42-9F0B-BD87224F03EB}" srcOrd="0" destOrd="1" presId="urn:microsoft.com/office/officeart/2005/8/layout/lProcess2"/>
    <dgm:cxn modelId="{3F718D5D-175A-1E43-B61F-3EEBA7117A2F}" srcId="{AF4C851F-68B7-9743-A3A5-FEE189544E82}" destId="{B91EA151-C279-0048-BBF2-A06AE5FF49B4}" srcOrd="0" destOrd="0" parTransId="{21F5112D-8FF5-C544-91A1-B73AAFA862C8}" sibTransId="{CE420A0B-DE89-B249-9564-90214BACB0D5}"/>
    <dgm:cxn modelId="{FA17F567-F55B-4E47-A596-1B2D8296E847}" srcId="{052F4213-1AC8-7A4F-BA61-9FC4568EAA60}" destId="{F8E21B8B-AE55-B14F-8EC1-AF5DF85D5E6D}" srcOrd="0" destOrd="0" parTransId="{FD69028E-CC60-8B4C-8AF5-E79A0C14FA80}" sibTransId="{DFA871FA-E5EE-3347-9511-6707304A6FD6}"/>
    <dgm:cxn modelId="{182E506B-7A44-6540-B2E2-F4767DB90079}" type="presOf" srcId="{AF4C851F-68B7-9743-A3A5-FEE189544E82}" destId="{014FBB78-6CE3-B34D-BDC2-EE4C3773C67C}" srcOrd="1" destOrd="0" presId="urn:microsoft.com/office/officeart/2005/8/layout/lProcess2"/>
    <dgm:cxn modelId="{C093674E-9798-E846-90E9-D33AEFE766EA}" srcId="{2F54B984-54B2-FA45-97BF-70882B3A1326}" destId="{F4037F89-DE0C-FD49-B3A9-0C6F8A62EDCB}" srcOrd="2" destOrd="0" parTransId="{FF5F0DFE-24E4-7845-AD01-1728F7CE14ED}" sibTransId="{C3C93EDF-2345-B44E-B681-043A701992A4}"/>
    <dgm:cxn modelId="{0EF54071-4A9A-A343-A380-B198ED082094}" type="presOf" srcId="{00A86D2E-5BC7-6649-B16D-3D0095D57E2F}" destId="{73BAEE09-94F7-6448-A0C0-E9068B05211E}" srcOrd="0" destOrd="0" presId="urn:microsoft.com/office/officeart/2005/8/layout/lProcess2"/>
    <dgm:cxn modelId="{5636EA53-7DE7-C34D-88EF-728B33A49479}" type="presOf" srcId="{D742CAC8-5DD6-A34F-81DF-87ECFE9AFCB9}" destId="{1ECB4796-3FDF-354E-B39F-56EBB879956D}" srcOrd="0" destOrd="0" presId="urn:microsoft.com/office/officeart/2005/8/layout/lProcess2"/>
    <dgm:cxn modelId="{90E99859-0713-AC44-BE64-57C65F27FBC4}" type="presOf" srcId="{AF4C851F-68B7-9743-A3A5-FEE189544E82}" destId="{91019BAD-B543-2445-BBF8-E388510F8D37}" srcOrd="0" destOrd="0" presId="urn:microsoft.com/office/officeart/2005/8/layout/lProcess2"/>
    <dgm:cxn modelId="{1262567F-369C-DC47-8FDA-3DCA10B4C7C7}" type="presOf" srcId="{A96CD124-21A5-4147-8A6C-09EEC4070A15}" destId="{72C8A79C-BC82-2844-9B2D-E9B9EDF6F508}" srcOrd="0" destOrd="1" presId="urn:microsoft.com/office/officeart/2005/8/layout/lProcess2"/>
    <dgm:cxn modelId="{BB649883-1656-BF4F-BDE4-F57F62BD4E64}" type="presOf" srcId="{2F54B984-54B2-FA45-97BF-70882B3A1326}" destId="{4D28D0BA-D1B4-DB4A-9505-3564DCBB12EB}" srcOrd="1" destOrd="0" presId="urn:microsoft.com/office/officeart/2005/8/layout/lProcess2"/>
    <dgm:cxn modelId="{81B20490-48A6-D349-9E06-10055FC79389}" srcId="{2F54B984-54B2-FA45-97BF-70882B3A1326}" destId="{1594311F-2E1F-C64C-9C18-FB648240A5A1}" srcOrd="0" destOrd="0" parTransId="{A589D6D4-D12E-6B4E-B542-58B2E7D87930}" sibTransId="{9D74309C-1CBC-6245-9B63-8E09C22EB41C}"/>
    <dgm:cxn modelId="{579EB693-CC8D-4942-A3E2-C354BA9817DB}" srcId="{1594311F-2E1F-C64C-9C18-FB648240A5A1}" destId="{A96CD124-21A5-4147-8A6C-09EEC4070A15}" srcOrd="0" destOrd="0" parTransId="{B371B28B-2AB6-A042-8A92-D57E017C8145}" sibTransId="{9CB1EBCB-5373-AC44-8D5D-0965C210F804}"/>
    <dgm:cxn modelId="{A6A46994-75A7-1C4A-86BD-F70836D46ACF}" srcId="{C523AC90-CC14-724A-9F6E-EC8963E5645D}" destId="{00A86D2E-5BC7-6649-B16D-3D0095D57E2F}" srcOrd="0" destOrd="0" parTransId="{0D84EEC7-71CF-4C41-8EB0-10479D4F0BE5}" sibTransId="{0BA3AE2E-961C-0D41-8BBD-82C9F5515C87}"/>
    <dgm:cxn modelId="{762713A7-D42D-0743-858E-07711D907B8A}" type="presOf" srcId="{C523AC90-CC14-724A-9F6E-EC8963E5645D}" destId="{92FB932E-70CC-054E-A27A-50AC758CC489}" srcOrd="0" destOrd="0" presId="urn:microsoft.com/office/officeart/2005/8/layout/lProcess2"/>
    <dgm:cxn modelId="{9CD9CBBA-93D8-C04D-A981-0819FD5915D0}" srcId="{2F54B984-54B2-FA45-97BF-70882B3A1326}" destId="{052F4213-1AC8-7A4F-BA61-9FC4568EAA60}" srcOrd="3" destOrd="0" parTransId="{434E4BCA-F87A-CF43-BC07-6CBE3271433B}" sibTransId="{C6124300-320F-A142-8A51-BDF081BE9355}"/>
    <dgm:cxn modelId="{1DE92CC8-B4EA-3D47-9C70-532E878A9753}" type="presOf" srcId="{CA069CEB-BD9F-054F-B075-18314D076EFE}" destId="{72B11D98-B81E-8947-BCC4-9E4F523104B6}" srcOrd="0" destOrd="1" presId="urn:microsoft.com/office/officeart/2005/8/layout/lProcess2"/>
    <dgm:cxn modelId="{EAA187CD-768C-9E49-99C0-7DD60496C990}" srcId="{C523AC90-CC14-724A-9F6E-EC8963E5645D}" destId="{2F54B984-54B2-FA45-97BF-70882B3A1326}" srcOrd="2" destOrd="0" parTransId="{83664195-129C-F542-8D35-14411D4D1466}" sibTransId="{440C3938-5F83-3B46-962B-D1D9F23D3DCE}"/>
    <dgm:cxn modelId="{FD66BDD1-350C-5E4F-B86C-6E25259F523C}" type="presOf" srcId="{B91EA151-C279-0048-BBF2-A06AE5FF49B4}" destId="{B7A2F760-A94D-5B49-9422-16E77080565F}" srcOrd="0" destOrd="0" presId="urn:microsoft.com/office/officeart/2005/8/layout/lProcess2"/>
    <dgm:cxn modelId="{810BC9D6-D983-3E48-9C8E-79790C807C20}" type="presOf" srcId="{1594311F-2E1F-C64C-9C18-FB648240A5A1}" destId="{72C8A79C-BC82-2844-9B2D-E9B9EDF6F508}" srcOrd="0" destOrd="0" presId="urn:microsoft.com/office/officeart/2005/8/layout/lProcess2"/>
    <dgm:cxn modelId="{650DF2D8-C2FF-C144-A783-ECFB5A78BDAF}" type="presOf" srcId="{F8E21B8B-AE55-B14F-8EC1-AF5DF85D5E6D}" destId="{ED8B56E9-D6F4-E04A-AB90-AA3BAFC64B73}" srcOrd="0" destOrd="1" presId="urn:microsoft.com/office/officeart/2005/8/layout/lProcess2"/>
    <dgm:cxn modelId="{5B75C8DF-911C-D544-B6B9-9CAACB57AA0D}" type="presOf" srcId="{2F54B984-54B2-FA45-97BF-70882B3A1326}" destId="{6042A813-5AF4-554E-884A-DEE78A8A344A}" srcOrd="0" destOrd="0" presId="urn:microsoft.com/office/officeart/2005/8/layout/lProcess2"/>
    <dgm:cxn modelId="{9585E2E6-6BF1-3A4A-8D73-1AEED79D62DF}" srcId="{2F54B984-54B2-FA45-97BF-70882B3A1326}" destId="{6220EBD4-5286-5749-A93E-C37E31EA7206}" srcOrd="1" destOrd="0" parTransId="{63E2E11C-2DEF-6A43-A89A-EC49465D08C8}" sibTransId="{AF3DF4F8-8335-E74C-8989-7792EF2A073A}"/>
    <dgm:cxn modelId="{B728F7E6-5BC3-E448-B081-EC58CDB2064A}" type="presOf" srcId="{00A86D2E-5BC7-6649-B16D-3D0095D57E2F}" destId="{E68DA389-19F0-014A-BAFC-5B73697FCACE}" srcOrd="1" destOrd="0" presId="urn:microsoft.com/office/officeart/2005/8/layout/lProcess2"/>
    <dgm:cxn modelId="{688356EA-9F61-9441-BBE6-2EB84D84325A}" type="presOf" srcId="{F4037F89-DE0C-FD49-B3A9-0C6F8A62EDCB}" destId="{72B11D98-B81E-8947-BCC4-9E4F523104B6}" srcOrd="0" destOrd="0" presId="urn:microsoft.com/office/officeart/2005/8/layout/lProcess2"/>
    <dgm:cxn modelId="{E18C5CED-7C6E-E84C-977E-2C4CBC945677}" srcId="{C523AC90-CC14-724A-9F6E-EC8963E5645D}" destId="{AF4C851F-68B7-9743-A3A5-FEE189544E82}" srcOrd="1" destOrd="0" parTransId="{60923002-D1C4-E74F-BACE-117049CD2528}" sibTransId="{7D650A21-7514-AD4B-9E83-E88A4EBEBE79}"/>
    <dgm:cxn modelId="{C76CBCEF-DE18-F849-BF8A-BDAAA38B8B30}" srcId="{AF4C851F-68B7-9743-A3A5-FEE189544E82}" destId="{D742CAC8-5DD6-A34F-81DF-87ECFE9AFCB9}" srcOrd="1" destOrd="0" parTransId="{DEAE51D7-7809-9246-8483-A7B5EA4713EF}" sibTransId="{BD219D1D-0793-604F-BFD0-726A90CA3C20}"/>
    <dgm:cxn modelId="{D48C3FF0-4A81-2D4F-B64B-09C927862AF1}" srcId="{F4037F89-DE0C-FD49-B3A9-0C6F8A62EDCB}" destId="{CA069CEB-BD9F-054F-B075-18314D076EFE}" srcOrd="0" destOrd="0" parTransId="{3998910F-2F78-1047-B56C-BEEEEE59B9A8}" sibTransId="{7EC31EAD-467C-204A-B8E2-9139C6963598}"/>
    <dgm:cxn modelId="{A78D8389-B122-264B-A045-C1F4BEFDE3FA}" type="presParOf" srcId="{92FB932E-70CC-054E-A27A-50AC758CC489}" destId="{761CE1A1-D053-444E-94C9-4AAE22CB1014}" srcOrd="0" destOrd="0" presId="urn:microsoft.com/office/officeart/2005/8/layout/lProcess2"/>
    <dgm:cxn modelId="{2D74D754-D61E-C54C-96D0-3FF2D98A1B88}" type="presParOf" srcId="{761CE1A1-D053-444E-94C9-4AAE22CB1014}" destId="{73BAEE09-94F7-6448-A0C0-E9068B05211E}" srcOrd="0" destOrd="0" presId="urn:microsoft.com/office/officeart/2005/8/layout/lProcess2"/>
    <dgm:cxn modelId="{8848CB6E-A6FA-9E45-8345-78CE44415094}" type="presParOf" srcId="{761CE1A1-D053-444E-94C9-4AAE22CB1014}" destId="{E68DA389-19F0-014A-BAFC-5B73697FCACE}" srcOrd="1" destOrd="0" presId="urn:microsoft.com/office/officeart/2005/8/layout/lProcess2"/>
    <dgm:cxn modelId="{A3FEB80B-F8F8-5F45-AAB6-FF7163177B7A}" type="presParOf" srcId="{761CE1A1-D053-444E-94C9-4AAE22CB1014}" destId="{A6E76070-2561-A544-83E1-F3509DA3BF16}" srcOrd="2" destOrd="0" presId="urn:microsoft.com/office/officeart/2005/8/layout/lProcess2"/>
    <dgm:cxn modelId="{9805A880-A2CC-6E4D-A5CA-2983BE4C8449}" type="presParOf" srcId="{A6E76070-2561-A544-83E1-F3509DA3BF16}" destId="{A7AC9D6E-713A-EF48-8BA1-41E0B8E3B1BA}" srcOrd="0" destOrd="0" presId="urn:microsoft.com/office/officeart/2005/8/layout/lProcess2"/>
    <dgm:cxn modelId="{2A909EB3-BD3D-CC4A-AEEC-48EF6F8CEA62}" type="presParOf" srcId="{92FB932E-70CC-054E-A27A-50AC758CC489}" destId="{3C09D0BC-A12B-4746-9C1D-6C8E603307FD}" srcOrd="1" destOrd="0" presId="urn:microsoft.com/office/officeart/2005/8/layout/lProcess2"/>
    <dgm:cxn modelId="{4747D896-3233-8E4F-804E-2117D8573B48}" type="presParOf" srcId="{92FB932E-70CC-054E-A27A-50AC758CC489}" destId="{B393C279-99F3-804C-80D3-F374ABB95143}" srcOrd="2" destOrd="0" presId="urn:microsoft.com/office/officeart/2005/8/layout/lProcess2"/>
    <dgm:cxn modelId="{CE66BC5A-7A82-804D-8AC1-BEFA833C05C5}" type="presParOf" srcId="{B393C279-99F3-804C-80D3-F374ABB95143}" destId="{91019BAD-B543-2445-BBF8-E388510F8D37}" srcOrd="0" destOrd="0" presId="urn:microsoft.com/office/officeart/2005/8/layout/lProcess2"/>
    <dgm:cxn modelId="{0E55B39D-4EBE-D449-9C27-4E6382F01345}" type="presParOf" srcId="{B393C279-99F3-804C-80D3-F374ABB95143}" destId="{014FBB78-6CE3-B34D-BDC2-EE4C3773C67C}" srcOrd="1" destOrd="0" presId="urn:microsoft.com/office/officeart/2005/8/layout/lProcess2"/>
    <dgm:cxn modelId="{C976A012-5899-9148-96F9-CDDB62E8EA7D}" type="presParOf" srcId="{B393C279-99F3-804C-80D3-F374ABB95143}" destId="{2DC5F499-1DCD-9F47-9728-5297C4BE4618}" srcOrd="2" destOrd="0" presId="urn:microsoft.com/office/officeart/2005/8/layout/lProcess2"/>
    <dgm:cxn modelId="{492B1E72-19EE-7C4E-88BC-84DCF7E1C0B0}" type="presParOf" srcId="{2DC5F499-1DCD-9F47-9728-5297C4BE4618}" destId="{944D9A1B-A853-4246-AA1E-FC3D9C935562}" srcOrd="0" destOrd="0" presId="urn:microsoft.com/office/officeart/2005/8/layout/lProcess2"/>
    <dgm:cxn modelId="{32226A30-B623-584F-8BDF-85F20299FAF5}" type="presParOf" srcId="{944D9A1B-A853-4246-AA1E-FC3D9C935562}" destId="{B7A2F760-A94D-5B49-9422-16E77080565F}" srcOrd="0" destOrd="0" presId="urn:microsoft.com/office/officeart/2005/8/layout/lProcess2"/>
    <dgm:cxn modelId="{4E6543FA-48E2-E346-80C4-0675CAE41496}" type="presParOf" srcId="{944D9A1B-A853-4246-AA1E-FC3D9C935562}" destId="{73C674F8-7E24-6945-9D1D-05693CD999D6}" srcOrd="1" destOrd="0" presId="urn:microsoft.com/office/officeart/2005/8/layout/lProcess2"/>
    <dgm:cxn modelId="{00992B4F-DED5-B54E-8640-17E49B38A9B1}" type="presParOf" srcId="{944D9A1B-A853-4246-AA1E-FC3D9C935562}" destId="{1ECB4796-3FDF-354E-B39F-56EBB879956D}" srcOrd="2" destOrd="0" presId="urn:microsoft.com/office/officeart/2005/8/layout/lProcess2"/>
    <dgm:cxn modelId="{E35632CD-8633-A549-AAF0-8ACC449B470F}" type="presParOf" srcId="{92FB932E-70CC-054E-A27A-50AC758CC489}" destId="{E8F4E6F7-B1CB-3740-A8DE-B0D0BCDEA854}" srcOrd="3" destOrd="0" presId="urn:microsoft.com/office/officeart/2005/8/layout/lProcess2"/>
    <dgm:cxn modelId="{3D93127A-D478-314B-9C47-A8DD20F01BBF}" type="presParOf" srcId="{92FB932E-70CC-054E-A27A-50AC758CC489}" destId="{A672568C-7682-BA43-B30A-EB4BA17350CA}" srcOrd="4" destOrd="0" presId="urn:microsoft.com/office/officeart/2005/8/layout/lProcess2"/>
    <dgm:cxn modelId="{B7A73302-5426-D34F-8E66-B0923C32A6CF}" type="presParOf" srcId="{A672568C-7682-BA43-B30A-EB4BA17350CA}" destId="{6042A813-5AF4-554E-884A-DEE78A8A344A}" srcOrd="0" destOrd="0" presId="urn:microsoft.com/office/officeart/2005/8/layout/lProcess2"/>
    <dgm:cxn modelId="{D0B53E0E-B1D7-3349-83EB-26DD69CA8D19}" type="presParOf" srcId="{A672568C-7682-BA43-B30A-EB4BA17350CA}" destId="{4D28D0BA-D1B4-DB4A-9505-3564DCBB12EB}" srcOrd="1" destOrd="0" presId="urn:microsoft.com/office/officeart/2005/8/layout/lProcess2"/>
    <dgm:cxn modelId="{9046A765-ABB5-F94E-B894-18E1FA835038}" type="presParOf" srcId="{A672568C-7682-BA43-B30A-EB4BA17350CA}" destId="{D4E3B4D7-74BB-D942-A5E9-0D4DB71F6457}" srcOrd="2" destOrd="0" presId="urn:microsoft.com/office/officeart/2005/8/layout/lProcess2"/>
    <dgm:cxn modelId="{3E6A3083-472C-9642-B418-092EB67D2FC8}" type="presParOf" srcId="{D4E3B4D7-74BB-D942-A5E9-0D4DB71F6457}" destId="{7B34C1C1-526D-9141-9B1C-0088D83D0EBC}" srcOrd="0" destOrd="0" presId="urn:microsoft.com/office/officeart/2005/8/layout/lProcess2"/>
    <dgm:cxn modelId="{6EC51253-D268-804A-A4AB-178E16E9C4ED}" type="presParOf" srcId="{7B34C1C1-526D-9141-9B1C-0088D83D0EBC}" destId="{72C8A79C-BC82-2844-9B2D-E9B9EDF6F508}" srcOrd="0" destOrd="0" presId="urn:microsoft.com/office/officeart/2005/8/layout/lProcess2"/>
    <dgm:cxn modelId="{54BDE93B-5856-9C4E-B102-7129810974C7}" type="presParOf" srcId="{7B34C1C1-526D-9141-9B1C-0088D83D0EBC}" destId="{A7051093-94D9-B64F-9DF1-37A3888A0AC8}" srcOrd="1" destOrd="0" presId="urn:microsoft.com/office/officeart/2005/8/layout/lProcess2"/>
    <dgm:cxn modelId="{43FCD79F-A17D-C74A-BA4F-00DFF7C398B7}" type="presParOf" srcId="{7B34C1C1-526D-9141-9B1C-0088D83D0EBC}" destId="{684B1449-EB48-6C42-9F0B-BD87224F03EB}" srcOrd="2" destOrd="0" presId="urn:microsoft.com/office/officeart/2005/8/layout/lProcess2"/>
    <dgm:cxn modelId="{088AB27A-E6F3-774B-978A-99655CF43507}" type="presParOf" srcId="{7B34C1C1-526D-9141-9B1C-0088D83D0EBC}" destId="{F009EF6C-E9AA-054F-AA71-6746BE284CCA}" srcOrd="3" destOrd="0" presId="urn:microsoft.com/office/officeart/2005/8/layout/lProcess2"/>
    <dgm:cxn modelId="{B20D38E3-97F9-614E-B7F5-9A95BB7916AC}" type="presParOf" srcId="{7B34C1C1-526D-9141-9B1C-0088D83D0EBC}" destId="{72B11D98-B81E-8947-BCC4-9E4F523104B6}" srcOrd="4" destOrd="0" presId="urn:microsoft.com/office/officeart/2005/8/layout/lProcess2"/>
    <dgm:cxn modelId="{1512D11A-F9EF-264B-B30B-AF95D927B087}" type="presParOf" srcId="{7B34C1C1-526D-9141-9B1C-0088D83D0EBC}" destId="{DE2E46CB-6EDE-154A-A192-1B00B728BC83}" srcOrd="5" destOrd="0" presId="urn:microsoft.com/office/officeart/2005/8/layout/lProcess2"/>
    <dgm:cxn modelId="{B6AF5C09-CA5D-7240-B1C3-B8682AC52027}" type="presParOf" srcId="{7B34C1C1-526D-9141-9B1C-0088D83D0EBC}" destId="{ED8B56E9-D6F4-E04A-AB90-AA3BAFC64B7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78C9008-82C0-C949-96F1-CC6FBB077F21}" type="doc">
      <dgm:prSet loTypeId="urn:microsoft.com/office/officeart/2005/8/layout/matrix3" loCatId="" qsTypeId="urn:microsoft.com/office/officeart/2005/8/quickstyle/simple4" qsCatId="simple" csTypeId="urn:microsoft.com/office/officeart/2005/8/colors/accent1_2" csCatId="accent1"/>
      <dgm:spPr/>
      <dgm:t>
        <a:bodyPr/>
        <a:lstStyle/>
        <a:p>
          <a:endParaRPr lang="en-US"/>
        </a:p>
      </dgm:t>
    </dgm:pt>
    <dgm:pt modelId="{BBCCE486-D003-9F47-A879-B1503AE3A9C0}">
      <dgm:prSet/>
      <dgm:spPr/>
      <dgm:t>
        <a:bodyPr/>
        <a:lstStyle/>
        <a:p>
          <a:pPr rtl="0"/>
          <a:r>
            <a:rPr lang="en-US" b="1" dirty="0">
              <a:latin typeface="Arial" panose="020B0604020202020204" pitchFamily="34" charset="0"/>
              <a:cs typeface="Arial" panose="020B0604020202020204" pitchFamily="34" charset="0"/>
            </a:rPr>
            <a:t>Dictionary attacks</a:t>
          </a:r>
        </a:p>
      </dgm:t>
    </dgm:pt>
    <dgm:pt modelId="{DD7F5FB6-E726-CB48-90CA-680322705085}" type="parTrans" cxnId="{A5AB7E63-7EA8-CC4A-9F52-B76D3773FB71}">
      <dgm:prSet/>
      <dgm:spPr/>
      <dgm:t>
        <a:bodyPr/>
        <a:lstStyle/>
        <a:p>
          <a:endParaRPr lang="en-US">
            <a:latin typeface="Arial" panose="020B0604020202020204" pitchFamily="34" charset="0"/>
            <a:cs typeface="Arial" panose="020B0604020202020204" pitchFamily="34" charset="0"/>
          </a:endParaRPr>
        </a:p>
      </dgm:t>
    </dgm:pt>
    <dgm:pt modelId="{E6F73963-0ED4-C048-A44F-A61692AE148F}" type="sibTrans" cxnId="{A5AB7E63-7EA8-CC4A-9F52-B76D3773FB71}">
      <dgm:prSet/>
      <dgm:spPr/>
      <dgm:t>
        <a:bodyPr/>
        <a:lstStyle/>
        <a:p>
          <a:endParaRPr lang="en-US">
            <a:latin typeface="Arial" panose="020B0604020202020204" pitchFamily="34" charset="0"/>
            <a:cs typeface="Arial" panose="020B0604020202020204" pitchFamily="34" charset="0"/>
          </a:endParaRPr>
        </a:p>
      </dgm:t>
    </dgm:pt>
    <dgm:pt modelId="{D027BA27-679C-9944-8687-060F5F67C43B}">
      <dgm:prSet/>
      <dgm:spPr/>
      <dgm:t>
        <a:bodyPr/>
        <a:lstStyle/>
        <a:p>
          <a:pPr rtl="0"/>
          <a:r>
            <a:rPr lang="en-US" dirty="0">
              <a:latin typeface="Arial" panose="020B0604020202020204" pitchFamily="34" charset="0"/>
              <a:cs typeface="Arial" panose="020B0604020202020204" pitchFamily="34" charset="0"/>
            </a:rPr>
            <a:t>Develop a large dictionary of possible passwords and try each against the password file</a:t>
          </a:r>
        </a:p>
      </dgm:t>
    </dgm:pt>
    <dgm:pt modelId="{2531265C-944D-3542-AA28-B8C981EC9B5A}" type="parTrans" cxnId="{60CC5EE3-942A-914D-BFB4-6F74B6A44EE9}">
      <dgm:prSet/>
      <dgm:spPr/>
      <dgm:t>
        <a:bodyPr/>
        <a:lstStyle/>
        <a:p>
          <a:endParaRPr lang="en-US">
            <a:latin typeface="Arial" panose="020B0604020202020204" pitchFamily="34" charset="0"/>
            <a:cs typeface="Arial" panose="020B0604020202020204" pitchFamily="34" charset="0"/>
          </a:endParaRPr>
        </a:p>
      </dgm:t>
    </dgm:pt>
    <dgm:pt modelId="{D6B84638-ED5D-454A-84A2-2CC845A73CA3}" type="sibTrans" cxnId="{60CC5EE3-942A-914D-BFB4-6F74B6A44EE9}">
      <dgm:prSet/>
      <dgm:spPr/>
      <dgm:t>
        <a:bodyPr/>
        <a:lstStyle/>
        <a:p>
          <a:endParaRPr lang="en-US">
            <a:latin typeface="Arial" panose="020B0604020202020204" pitchFamily="34" charset="0"/>
            <a:cs typeface="Arial" panose="020B0604020202020204" pitchFamily="34" charset="0"/>
          </a:endParaRPr>
        </a:p>
      </dgm:t>
    </dgm:pt>
    <dgm:pt modelId="{9B8BC059-1ADB-DF4E-BE69-2BC8CF5410F2}">
      <dgm:prSet/>
      <dgm:spPr/>
      <dgm:t>
        <a:bodyPr/>
        <a:lstStyle/>
        <a:p>
          <a:pPr rtl="0"/>
          <a:r>
            <a:rPr lang="en-US">
              <a:latin typeface="Arial" panose="020B0604020202020204" pitchFamily="34" charset="0"/>
              <a:cs typeface="Arial" panose="020B0604020202020204" pitchFamily="34" charset="0"/>
            </a:rPr>
            <a:t>Each password must be hashed using each salt value and then compared to stored hash values</a:t>
          </a:r>
        </a:p>
      </dgm:t>
    </dgm:pt>
    <dgm:pt modelId="{75BCD549-6E10-4743-A9BF-766CC66C6DE4}" type="parTrans" cxnId="{DABB26C7-922F-1F4C-A248-DF0090560746}">
      <dgm:prSet/>
      <dgm:spPr/>
      <dgm:t>
        <a:bodyPr/>
        <a:lstStyle/>
        <a:p>
          <a:endParaRPr lang="en-US">
            <a:latin typeface="Arial" panose="020B0604020202020204" pitchFamily="34" charset="0"/>
            <a:cs typeface="Arial" panose="020B0604020202020204" pitchFamily="34" charset="0"/>
          </a:endParaRPr>
        </a:p>
      </dgm:t>
    </dgm:pt>
    <dgm:pt modelId="{0A723921-ADC2-9647-9B4A-8A1286BCEBA4}" type="sibTrans" cxnId="{DABB26C7-922F-1F4C-A248-DF0090560746}">
      <dgm:prSet/>
      <dgm:spPr/>
      <dgm:t>
        <a:bodyPr/>
        <a:lstStyle/>
        <a:p>
          <a:endParaRPr lang="en-US">
            <a:latin typeface="Arial" panose="020B0604020202020204" pitchFamily="34" charset="0"/>
            <a:cs typeface="Arial" panose="020B0604020202020204" pitchFamily="34" charset="0"/>
          </a:endParaRPr>
        </a:p>
      </dgm:t>
    </dgm:pt>
    <dgm:pt modelId="{591501B4-2940-6C4E-9D1E-21244EEF576C}">
      <dgm:prSet/>
      <dgm:spPr/>
      <dgm:t>
        <a:bodyPr/>
        <a:lstStyle/>
        <a:p>
          <a:pPr rtl="0"/>
          <a:r>
            <a:rPr lang="en-US" b="1" dirty="0">
              <a:latin typeface="Arial" panose="020B0604020202020204" pitchFamily="34" charset="0"/>
              <a:cs typeface="Arial" panose="020B0604020202020204" pitchFamily="34" charset="0"/>
            </a:rPr>
            <a:t>Rainbow table attacks</a:t>
          </a:r>
        </a:p>
      </dgm:t>
    </dgm:pt>
    <dgm:pt modelId="{4CE23651-5495-CF4D-AF49-815271E7438E}" type="parTrans" cxnId="{DA5E68E9-7247-3A49-BA93-A814347B4EA8}">
      <dgm:prSet/>
      <dgm:spPr/>
      <dgm:t>
        <a:bodyPr/>
        <a:lstStyle/>
        <a:p>
          <a:endParaRPr lang="en-US">
            <a:latin typeface="Arial" panose="020B0604020202020204" pitchFamily="34" charset="0"/>
            <a:cs typeface="Arial" panose="020B0604020202020204" pitchFamily="34" charset="0"/>
          </a:endParaRPr>
        </a:p>
      </dgm:t>
    </dgm:pt>
    <dgm:pt modelId="{F901134E-0DA6-DB40-A31C-4FE32CC1F029}" type="sibTrans" cxnId="{DA5E68E9-7247-3A49-BA93-A814347B4EA8}">
      <dgm:prSet/>
      <dgm:spPr/>
      <dgm:t>
        <a:bodyPr/>
        <a:lstStyle/>
        <a:p>
          <a:endParaRPr lang="en-US">
            <a:latin typeface="Arial" panose="020B0604020202020204" pitchFamily="34" charset="0"/>
            <a:cs typeface="Arial" panose="020B0604020202020204" pitchFamily="34" charset="0"/>
          </a:endParaRPr>
        </a:p>
      </dgm:t>
    </dgm:pt>
    <dgm:pt modelId="{45CA037C-3F1B-D641-95FF-04D49842CB14}">
      <dgm:prSet/>
      <dgm:spPr/>
      <dgm:t>
        <a:bodyPr/>
        <a:lstStyle/>
        <a:p>
          <a:pPr rtl="0"/>
          <a:r>
            <a:rPr lang="en-US" dirty="0">
              <a:latin typeface="Arial" panose="020B0604020202020204" pitchFamily="34" charset="0"/>
              <a:cs typeface="Arial" panose="020B0604020202020204" pitchFamily="34" charset="0"/>
            </a:rPr>
            <a:t>Pre-compute tables of hash values for all salts</a:t>
          </a:r>
        </a:p>
      </dgm:t>
    </dgm:pt>
    <dgm:pt modelId="{F83FF084-B9EC-4C4C-8E70-5A01B9E787CC}" type="parTrans" cxnId="{AE1CB58F-D1C0-3347-9399-1C9749517482}">
      <dgm:prSet/>
      <dgm:spPr/>
      <dgm:t>
        <a:bodyPr/>
        <a:lstStyle/>
        <a:p>
          <a:endParaRPr lang="en-US">
            <a:latin typeface="Arial" panose="020B0604020202020204" pitchFamily="34" charset="0"/>
            <a:cs typeface="Arial" panose="020B0604020202020204" pitchFamily="34" charset="0"/>
          </a:endParaRPr>
        </a:p>
      </dgm:t>
    </dgm:pt>
    <dgm:pt modelId="{352755A1-0C6D-6346-A15D-7AF3DD3F56F6}" type="sibTrans" cxnId="{AE1CB58F-D1C0-3347-9399-1C9749517482}">
      <dgm:prSet/>
      <dgm:spPr/>
      <dgm:t>
        <a:bodyPr/>
        <a:lstStyle/>
        <a:p>
          <a:endParaRPr lang="en-US">
            <a:latin typeface="Arial" panose="020B0604020202020204" pitchFamily="34" charset="0"/>
            <a:cs typeface="Arial" panose="020B0604020202020204" pitchFamily="34" charset="0"/>
          </a:endParaRPr>
        </a:p>
      </dgm:t>
    </dgm:pt>
    <dgm:pt modelId="{ED84DDDE-AF93-3B43-A14C-8427D5FA587C}">
      <dgm:prSet/>
      <dgm:spPr/>
      <dgm:t>
        <a:bodyPr/>
        <a:lstStyle/>
        <a:p>
          <a:pPr rtl="0"/>
          <a:r>
            <a:rPr lang="en-US">
              <a:latin typeface="Arial" panose="020B0604020202020204" pitchFamily="34" charset="0"/>
              <a:cs typeface="Arial" panose="020B0604020202020204" pitchFamily="34" charset="0"/>
            </a:rPr>
            <a:t>A mammoth table of hash values </a:t>
          </a:r>
        </a:p>
      </dgm:t>
    </dgm:pt>
    <dgm:pt modelId="{4F2F3588-2BD3-6F4A-8CED-855C84300048}" type="parTrans" cxnId="{156369F0-454A-7C43-BB16-8946F686AB7C}">
      <dgm:prSet/>
      <dgm:spPr/>
      <dgm:t>
        <a:bodyPr/>
        <a:lstStyle/>
        <a:p>
          <a:endParaRPr lang="en-US">
            <a:latin typeface="Arial" panose="020B0604020202020204" pitchFamily="34" charset="0"/>
            <a:cs typeface="Arial" panose="020B0604020202020204" pitchFamily="34" charset="0"/>
          </a:endParaRPr>
        </a:p>
      </dgm:t>
    </dgm:pt>
    <dgm:pt modelId="{1B11BFDB-B10E-9742-985D-F362842D6484}" type="sibTrans" cxnId="{156369F0-454A-7C43-BB16-8946F686AB7C}">
      <dgm:prSet/>
      <dgm:spPr/>
      <dgm:t>
        <a:bodyPr/>
        <a:lstStyle/>
        <a:p>
          <a:endParaRPr lang="en-US">
            <a:latin typeface="Arial" panose="020B0604020202020204" pitchFamily="34" charset="0"/>
            <a:cs typeface="Arial" panose="020B0604020202020204" pitchFamily="34" charset="0"/>
          </a:endParaRPr>
        </a:p>
      </dgm:t>
    </dgm:pt>
    <dgm:pt modelId="{2580AB64-0450-174A-9695-C1608E1A0188}">
      <dgm:prSet/>
      <dgm:spPr/>
      <dgm:t>
        <a:bodyPr/>
        <a:lstStyle/>
        <a:p>
          <a:pPr rtl="0"/>
          <a:r>
            <a:rPr lang="en-US">
              <a:latin typeface="Arial" panose="020B0604020202020204" pitchFamily="34" charset="0"/>
              <a:cs typeface="Arial" panose="020B0604020202020204" pitchFamily="34" charset="0"/>
            </a:rPr>
            <a:t>Can be countered by using a sufficiently large salt value and a sufficiently large hash length</a:t>
          </a:r>
        </a:p>
      </dgm:t>
    </dgm:pt>
    <dgm:pt modelId="{B71E9235-8262-1341-BBCA-B6E48619912A}" type="parTrans" cxnId="{C8FA68B9-C630-E344-AC99-B3688484FB06}">
      <dgm:prSet/>
      <dgm:spPr/>
      <dgm:t>
        <a:bodyPr/>
        <a:lstStyle/>
        <a:p>
          <a:endParaRPr lang="en-US">
            <a:latin typeface="Arial" panose="020B0604020202020204" pitchFamily="34" charset="0"/>
            <a:cs typeface="Arial" panose="020B0604020202020204" pitchFamily="34" charset="0"/>
          </a:endParaRPr>
        </a:p>
      </dgm:t>
    </dgm:pt>
    <dgm:pt modelId="{55D0168F-1895-C542-BEEC-15468CAC92A4}" type="sibTrans" cxnId="{C8FA68B9-C630-E344-AC99-B3688484FB06}">
      <dgm:prSet/>
      <dgm:spPr/>
      <dgm:t>
        <a:bodyPr/>
        <a:lstStyle/>
        <a:p>
          <a:endParaRPr lang="en-US">
            <a:latin typeface="Arial" panose="020B0604020202020204" pitchFamily="34" charset="0"/>
            <a:cs typeface="Arial" panose="020B0604020202020204" pitchFamily="34" charset="0"/>
          </a:endParaRPr>
        </a:p>
      </dgm:t>
    </dgm:pt>
    <dgm:pt modelId="{FD4900DA-4EAC-6F41-B14D-3991671DDE33}">
      <dgm:prSet/>
      <dgm:spPr/>
      <dgm:t>
        <a:bodyPr/>
        <a:lstStyle/>
        <a:p>
          <a:pPr rtl="0"/>
          <a:r>
            <a:rPr lang="en-US" b="1" dirty="0">
              <a:latin typeface="Arial" panose="020B0604020202020204" pitchFamily="34" charset="0"/>
              <a:cs typeface="Arial" panose="020B0604020202020204" pitchFamily="34" charset="0"/>
            </a:rPr>
            <a:t>Password crackers </a:t>
          </a:r>
          <a:r>
            <a:rPr lang="en-US" dirty="0">
              <a:latin typeface="Arial" panose="020B0604020202020204" pitchFamily="34" charset="0"/>
              <a:cs typeface="Arial" panose="020B0604020202020204" pitchFamily="34" charset="0"/>
            </a:rPr>
            <a:t>exploit the fact that people choose easily guessable passwords</a:t>
          </a:r>
        </a:p>
      </dgm:t>
    </dgm:pt>
    <dgm:pt modelId="{A128D6A0-54BD-0347-94FF-02B2E6110BF6}" type="parTrans" cxnId="{3BEF1249-BABB-6541-8798-242866D37C5A}">
      <dgm:prSet/>
      <dgm:spPr/>
      <dgm:t>
        <a:bodyPr/>
        <a:lstStyle/>
        <a:p>
          <a:endParaRPr lang="en-US">
            <a:latin typeface="Arial" panose="020B0604020202020204" pitchFamily="34" charset="0"/>
            <a:cs typeface="Arial" panose="020B0604020202020204" pitchFamily="34" charset="0"/>
          </a:endParaRPr>
        </a:p>
      </dgm:t>
    </dgm:pt>
    <dgm:pt modelId="{B7EEB9EC-7074-BE4D-82E1-3868DD5BB25C}" type="sibTrans" cxnId="{3BEF1249-BABB-6541-8798-242866D37C5A}">
      <dgm:prSet/>
      <dgm:spPr/>
      <dgm:t>
        <a:bodyPr/>
        <a:lstStyle/>
        <a:p>
          <a:endParaRPr lang="en-US">
            <a:latin typeface="Arial" panose="020B0604020202020204" pitchFamily="34" charset="0"/>
            <a:cs typeface="Arial" panose="020B0604020202020204" pitchFamily="34" charset="0"/>
          </a:endParaRPr>
        </a:p>
      </dgm:t>
    </dgm:pt>
    <dgm:pt modelId="{474E4F79-37A6-AE4B-90F2-9B7A67FB40DB}">
      <dgm:prSet/>
      <dgm:spPr/>
      <dgm:t>
        <a:bodyPr/>
        <a:lstStyle/>
        <a:p>
          <a:pPr rtl="0"/>
          <a:r>
            <a:rPr lang="en-US">
              <a:latin typeface="Arial" panose="020B0604020202020204" pitchFamily="34" charset="0"/>
              <a:cs typeface="Arial" panose="020B0604020202020204" pitchFamily="34" charset="0"/>
            </a:rPr>
            <a:t>Shorter password lengths are also easier to crack</a:t>
          </a:r>
        </a:p>
      </dgm:t>
    </dgm:pt>
    <dgm:pt modelId="{47BB7629-47BD-2F44-8F62-794E1508D380}" type="parTrans" cxnId="{1C760BB9-DF3A-D546-85A2-15D7FA5E05AC}">
      <dgm:prSet/>
      <dgm:spPr/>
      <dgm:t>
        <a:bodyPr/>
        <a:lstStyle/>
        <a:p>
          <a:endParaRPr lang="en-US">
            <a:latin typeface="Arial" panose="020B0604020202020204" pitchFamily="34" charset="0"/>
            <a:cs typeface="Arial" panose="020B0604020202020204" pitchFamily="34" charset="0"/>
          </a:endParaRPr>
        </a:p>
      </dgm:t>
    </dgm:pt>
    <dgm:pt modelId="{83327295-888B-CF49-830C-8E64132BC9A8}" type="sibTrans" cxnId="{1C760BB9-DF3A-D546-85A2-15D7FA5E05AC}">
      <dgm:prSet/>
      <dgm:spPr/>
      <dgm:t>
        <a:bodyPr/>
        <a:lstStyle/>
        <a:p>
          <a:endParaRPr lang="en-US">
            <a:latin typeface="Arial" panose="020B0604020202020204" pitchFamily="34" charset="0"/>
            <a:cs typeface="Arial" panose="020B0604020202020204" pitchFamily="34" charset="0"/>
          </a:endParaRPr>
        </a:p>
      </dgm:t>
    </dgm:pt>
    <dgm:pt modelId="{3C8E3EA8-8253-EB4C-B661-E8106B9652B5}">
      <dgm:prSet/>
      <dgm:spPr/>
      <dgm:t>
        <a:bodyPr/>
        <a:lstStyle/>
        <a:p>
          <a:pPr rtl="0"/>
          <a:r>
            <a:rPr lang="en-US" b="1" dirty="0">
              <a:latin typeface="Arial" panose="020B0604020202020204" pitchFamily="34" charset="0"/>
              <a:cs typeface="Arial" panose="020B0604020202020204" pitchFamily="34" charset="0"/>
            </a:rPr>
            <a:t>John the Ripper</a:t>
          </a:r>
        </a:p>
      </dgm:t>
    </dgm:pt>
    <dgm:pt modelId="{13DCE8B7-11DB-464E-B63E-E8A2403DD401}" type="parTrans" cxnId="{4622402C-FFBD-D943-BD2C-3E148ECA7F58}">
      <dgm:prSet/>
      <dgm:spPr/>
      <dgm:t>
        <a:bodyPr/>
        <a:lstStyle/>
        <a:p>
          <a:endParaRPr lang="en-US">
            <a:latin typeface="Arial" panose="020B0604020202020204" pitchFamily="34" charset="0"/>
            <a:cs typeface="Arial" panose="020B0604020202020204" pitchFamily="34" charset="0"/>
          </a:endParaRPr>
        </a:p>
      </dgm:t>
    </dgm:pt>
    <dgm:pt modelId="{3D95F127-1203-F148-9254-656C449186C8}" type="sibTrans" cxnId="{4622402C-FFBD-D943-BD2C-3E148ECA7F58}">
      <dgm:prSet/>
      <dgm:spPr/>
      <dgm:t>
        <a:bodyPr/>
        <a:lstStyle/>
        <a:p>
          <a:endParaRPr lang="en-US">
            <a:latin typeface="Arial" panose="020B0604020202020204" pitchFamily="34" charset="0"/>
            <a:cs typeface="Arial" panose="020B0604020202020204" pitchFamily="34" charset="0"/>
          </a:endParaRPr>
        </a:p>
      </dgm:t>
    </dgm:pt>
    <dgm:pt modelId="{68F9C917-0065-EC4D-B0EF-9BF52CA52ABD}">
      <dgm:prSet/>
      <dgm:spPr/>
      <dgm:t>
        <a:bodyPr/>
        <a:lstStyle/>
        <a:p>
          <a:pPr rtl="0"/>
          <a:r>
            <a:rPr lang="en-US" dirty="0">
              <a:latin typeface="Arial" panose="020B0604020202020204" pitchFamily="34" charset="0"/>
              <a:cs typeface="Arial" panose="020B0604020202020204" pitchFamily="34" charset="0"/>
            </a:rPr>
            <a:t>Open-source password cracker first developed in in 1996</a:t>
          </a:r>
        </a:p>
      </dgm:t>
    </dgm:pt>
    <dgm:pt modelId="{BB832485-C922-A947-B86A-CCBF480C3B73}" type="parTrans" cxnId="{B2D87CC1-8722-104A-BD97-C18D5475D4E7}">
      <dgm:prSet/>
      <dgm:spPr/>
      <dgm:t>
        <a:bodyPr/>
        <a:lstStyle/>
        <a:p>
          <a:endParaRPr lang="en-US">
            <a:latin typeface="Arial" panose="020B0604020202020204" pitchFamily="34" charset="0"/>
            <a:cs typeface="Arial" panose="020B0604020202020204" pitchFamily="34" charset="0"/>
          </a:endParaRPr>
        </a:p>
      </dgm:t>
    </dgm:pt>
    <dgm:pt modelId="{207CB597-8EC5-844F-A22C-7EA79A3AC4D6}" type="sibTrans" cxnId="{B2D87CC1-8722-104A-BD97-C18D5475D4E7}">
      <dgm:prSet/>
      <dgm:spPr/>
      <dgm:t>
        <a:bodyPr/>
        <a:lstStyle/>
        <a:p>
          <a:endParaRPr lang="en-US">
            <a:latin typeface="Arial" panose="020B0604020202020204" pitchFamily="34" charset="0"/>
            <a:cs typeface="Arial" panose="020B0604020202020204" pitchFamily="34" charset="0"/>
          </a:endParaRPr>
        </a:p>
      </dgm:t>
    </dgm:pt>
    <dgm:pt modelId="{545C78C1-8F4A-3044-BC0E-952D77129478}">
      <dgm:prSet/>
      <dgm:spPr/>
      <dgm:t>
        <a:bodyPr/>
        <a:lstStyle/>
        <a:p>
          <a:pPr rtl="0"/>
          <a:r>
            <a:rPr lang="en-US">
              <a:latin typeface="Arial" panose="020B0604020202020204" pitchFamily="34" charset="0"/>
              <a:cs typeface="Arial" panose="020B0604020202020204" pitchFamily="34" charset="0"/>
            </a:rPr>
            <a:t>Uses a combination of brute-force and dictionary techniques</a:t>
          </a:r>
        </a:p>
      </dgm:t>
    </dgm:pt>
    <dgm:pt modelId="{0035AB4E-DF83-A544-A155-F9EB8355ADAA}" type="parTrans" cxnId="{B9A54167-E256-CA41-888B-0CF3E4AF52ED}">
      <dgm:prSet/>
      <dgm:spPr/>
      <dgm:t>
        <a:bodyPr/>
        <a:lstStyle/>
        <a:p>
          <a:endParaRPr lang="en-US">
            <a:latin typeface="Arial" panose="020B0604020202020204" pitchFamily="34" charset="0"/>
            <a:cs typeface="Arial" panose="020B0604020202020204" pitchFamily="34" charset="0"/>
          </a:endParaRPr>
        </a:p>
      </dgm:t>
    </dgm:pt>
    <dgm:pt modelId="{2E4D7121-7956-8A42-998A-03F9F6DA01E8}" type="sibTrans" cxnId="{B9A54167-E256-CA41-888B-0CF3E4AF52ED}">
      <dgm:prSet/>
      <dgm:spPr/>
      <dgm:t>
        <a:bodyPr/>
        <a:lstStyle/>
        <a:p>
          <a:endParaRPr lang="en-US">
            <a:latin typeface="Arial" panose="020B0604020202020204" pitchFamily="34" charset="0"/>
            <a:cs typeface="Arial" panose="020B0604020202020204" pitchFamily="34" charset="0"/>
          </a:endParaRPr>
        </a:p>
      </dgm:t>
    </dgm:pt>
    <dgm:pt modelId="{55564003-4868-BA42-A749-C6E1A17BB86C}" type="pres">
      <dgm:prSet presAssocID="{478C9008-82C0-C949-96F1-CC6FBB077F21}" presName="matrix" presStyleCnt="0">
        <dgm:presLayoutVars>
          <dgm:chMax val="1"/>
          <dgm:dir/>
          <dgm:resizeHandles val="exact"/>
        </dgm:presLayoutVars>
      </dgm:prSet>
      <dgm:spPr/>
    </dgm:pt>
    <dgm:pt modelId="{D9121F6E-90E6-6945-ACF9-519CE5143683}" type="pres">
      <dgm:prSet presAssocID="{478C9008-82C0-C949-96F1-CC6FBB077F21}" presName="diamond" presStyleLbl="bgShp" presStyleIdx="0" presStyleCnt="1"/>
      <dgm:spPr/>
    </dgm:pt>
    <dgm:pt modelId="{38BA154D-3448-C247-9480-F48D86360482}" type="pres">
      <dgm:prSet presAssocID="{478C9008-82C0-C949-96F1-CC6FBB077F21}" presName="quad1" presStyleLbl="node1" presStyleIdx="0" presStyleCnt="4" custLinFactNeighborX="1268" custLinFactNeighborY="966">
        <dgm:presLayoutVars>
          <dgm:chMax val="0"/>
          <dgm:chPref val="0"/>
          <dgm:bulletEnabled val="1"/>
        </dgm:presLayoutVars>
      </dgm:prSet>
      <dgm:spPr/>
    </dgm:pt>
    <dgm:pt modelId="{E594EFE1-0725-5945-B830-29EC1BECF1D1}" type="pres">
      <dgm:prSet presAssocID="{478C9008-82C0-C949-96F1-CC6FBB077F21}" presName="quad2" presStyleLbl="node1" presStyleIdx="1" presStyleCnt="4">
        <dgm:presLayoutVars>
          <dgm:chMax val="0"/>
          <dgm:chPref val="0"/>
          <dgm:bulletEnabled val="1"/>
        </dgm:presLayoutVars>
      </dgm:prSet>
      <dgm:spPr/>
    </dgm:pt>
    <dgm:pt modelId="{D43425A1-F2CE-2843-B729-57B95437EA87}" type="pres">
      <dgm:prSet presAssocID="{478C9008-82C0-C949-96F1-CC6FBB077F21}" presName="quad3" presStyleLbl="node1" presStyleIdx="2" presStyleCnt="4">
        <dgm:presLayoutVars>
          <dgm:chMax val="0"/>
          <dgm:chPref val="0"/>
          <dgm:bulletEnabled val="1"/>
        </dgm:presLayoutVars>
      </dgm:prSet>
      <dgm:spPr/>
    </dgm:pt>
    <dgm:pt modelId="{17C992AA-187E-DF43-AC6D-09A34233146C}" type="pres">
      <dgm:prSet presAssocID="{478C9008-82C0-C949-96F1-CC6FBB077F21}" presName="quad4" presStyleLbl="node1" presStyleIdx="3" presStyleCnt="4">
        <dgm:presLayoutVars>
          <dgm:chMax val="0"/>
          <dgm:chPref val="0"/>
          <dgm:bulletEnabled val="1"/>
        </dgm:presLayoutVars>
      </dgm:prSet>
      <dgm:spPr/>
    </dgm:pt>
  </dgm:ptLst>
  <dgm:cxnLst>
    <dgm:cxn modelId="{53E6A306-3AE5-8D4F-B8F6-91979A3EE26F}" type="presOf" srcId="{FD4900DA-4EAC-6F41-B14D-3991671DDE33}" destId="{D43425A1-F2CE-2843-B729-57B95437EA87}" srcOrd="0" destOrd="0" presId="urn:microsoft.com/office/officeart/2005/8/layout/matrix3"/>
    <dgm:cxn modelId="{5A8EDA0A-E1B5-9C42-B379-AF649A893B61}" type="presOf" srcId="{68F9C917-0065-EC4D-B0EF-9BF52CA52ABD}" destId="{17C992AA-187E-DF43-AC6D-09A34233146C}" srcOrd="0" destOrd="1" presId="urn:microsoft.com/office/officeart/2005/8/layout/matrix3"/>
    <dgm:cxn modelId="{D6308D1D-6EE8-C449-8E85-F2B96C3B1030}" type="presOf" srcId="{591501B4-2940-6C4E-9D1E-21244EEF576C}" destId="{E594EFE1-0725-5945-B830-29EC1BECF1D1}" srcOrd="0" destOrd="0" presId="urn:microsoft.com/office/officeart/2005/8/layout/matrix3"/>
    <dgm:cxn modelId="{4622402C-FFBD-D943-BD2C-3E148ECA7F58}" srcId="{478C9008-82C0-C949-96F1-CC6FBB077F21}" destId="{3C8E3EA8-8253-EB4C-B661-E8106B9652B5}" srcOrd="3" destOrd="0" parTransId="{13DCE8B7-11DB-464E-B63E-E8A2403DD401}" sibTransId="{3D95F127-1203-F148-9254-656C449186C8}"/>
    <dgm:cxn modelId="{51681833-92FC-EA41-A606-615788466393}" type="presOf" srcId="{D027BA27-679C-9944-8687-060F5F67C43B}" destId="{38BA154D-3448-C247-9480-F48D86360482}" srcOrd="0" destOrd="1" presId="urn:microsoft.com/office/officeart/2005/8/layout/matrix3"/>
    <dgm:cxn modelId="{5D064A3A-BFB3-0141-A913-D0A96E31D4B9}" type="presOf" srcId="{2580AB64-0450-174A-9695-C1608E1A0188}" destId="{E594EFE1-0725-5945-B830-29EC1BECF1D1}" srcOrd="0" destOrd="3" presId="urn:microsoft.com/office/officeart/2005/8/layout/matrix3"/>
    <dgm:cxn modelId="{A5AB7E63-7EA8-CC4A-9F52-B76D3773FB71}" srcId="{478C9008-82C0-C949-96F1-CC6FBB077F21}" destId="{BBCCE486-D003-9F47-A879-B1503AE3A9C0}" srcOrd="0" destOrd="0" parTransId="{DD7F5FB6-E726-CB48-90CA-680322705085}" sibTransId="{E6F73963-0ED4-C048-A44F-A61692AE148F}"/>
    <dgm:cxn modelId="{AA73E346-1502-FC4C-A93D-A33EC08937B0}" type="presOf" srcId="{BBCCE486-D003-9F47-A879-B1503AE3A9C0}" destId="{38BA154D-3448-C247-9480-F48D86360482}" srcOrd="0" destOrd="0" presId="urn:microsoft.com/office/officeart/2005/8/layout/matrix3"/>
    <dgm:cxn modelId="{B9A54167-E256-CA41-888B-0CF3E4AF52ED}" srcId="{3C8E3EA8-8253-EB4C-B661-E8106B9652B5}" destId="{545C78C1-8F4A-3044-BC0E-952D77129478}" srcOrd="1" destOrd="0" parTransId="{0035AB4E-DF83-A544-A155-F9EB8355ADAA}" sibTransId="{2E4D7121-7956-8A42-998A-03F9F6DA01E8}"/>
    <dgm:cxn modelId="{3BEF1249-BABB-6541-8798-242866D37C5A}" srcId="{478C9008-82C0-C949-96F1-CC6FBB077F21}" destId="{FD4900DA-4EAC-6F41-B14D-3991671DDE33}" srcOrd="2" destOrd="0" parTransId="{A128D6A0-54BD-0347-94FF-02B2E6110BF6}" sibTransId="{B7EEB9EC-7074-BE4D-82E1-3868DD5BB25C}"/>
    <dgm:cxn modelId="{4B711B6E-D57C-9344-A83B-AE9EA9F09D3B}" type="presOf" srcId="{545C78C1-8F4A-3044-BC0E-952D77129478}" destId="{17C992AA-187E-DF43-AC6D-09A34233146C}" srcOrd="0" destOrd="2" presId="urn:microsoft.com/office/officeart/2005/8/layout/matrix3"/>
    <dgm:cxn modelId="{AE1CB58F-D1C0-3347-9399-1C9749517482}" srcId="{591501B4-2940-6C4E-9D1E-21244EEF576C}" destId="{45CA037C-3F1B-D641-95FF-04D49842CB14}" srcOrd="0" destOrd="0" parTransId="{F83FF084-B9EC-4C4C-8E70-5A01B9E787CC}" sibTransId="{352755A1-0C6D-6346-A15D-7AF3DD3F56F6}"/>
    <dgm:cxn modelId="{17914AA0-A43A-2A4B-A288-A39839BB8080}" type="presOf" srcId="{ED84DDDE-AF93-3B43-A14C-8427D5FA587C}" destId="{E594EFE1-0725-5945-B830-29EC1BECF1D1}" srcOrd="0" destOrd="2" presId="urn:microsoft.com/office/officeart/2005/8/layout/matrix3"/>
    <dgm:cxn modelId="{DF0F3DB6-0A45-8B43-8C4C-5F7DE75F54F3}" type="presOf" srcId="{9B8BC059-1ADB-DF4E-BE69-2BC8CF5410F2}" destId="{38BA154D-3448-C247-9480-F48D86360482}" srcOrd="0" destOrd="2" presId="urn:microsoft.com/office/officeart/2005/8/layout/matrix3"/>
    <dgm:cxn modelId="{1C760BB9-DF3A-D546-85A2-15D7FA5E05AC}" srcId="{FD4900DA-4EAC-6F41-B14D-3991671DDE33}" destId="{474E4F79-37A6-AE4B-90F2-9B7A67FB40DB}" srcOrd="0" destOrd="0" parTransId="{47BB7629-47BD-2F44-8F62-794E1508D380}" sibTransId="{83327295-888B-CF49-830C-8E64132BC9A8}"/>
    <dgm:cxn modelId="{C8FA68B9-C630-E344-AC99-B3688484FB06}" srcId="{591501B4-2940-6C4E-9D1E-21244EEF576C}" destId="{2580AB64-0450-174A-9695-C1608E1A0188}" srcOrd="2" destOrd="0" parTransId="{B71E9235-8262-1341-BBCA-B6E48619912A}" sibTransId="{55D0168F-1895-C542-BEEC-15468CAC92A4}"/>
    <dgm:cxn modelId="{919504C0-DF88-DC40-8D4D-5D4121596C61}" type="presOf" srcId="{3C8E3EA8-8253-EB4C-B661-E8106B9652B5}" destId="{17C992AA-187E-DF43-AC6D-09A34233146C}" srcOrd="0" destOrd="0" presId="urn:microsoft.com/office/officeart/2005/8/layout/matrix3"/>
    <dgm:cxn modelId="{B2D87CC1-8722-104A-BD97-C18D5475D4E7}" srcId="{3C8E3EA8-8253-EB4C-B661-E8106B9652B5}" destId="{68F9C917-0065-EC4D-B0EF-9BF52CA52ABD}" srcOrd="0" destOrd="0" parTransId="{BB832485-C922-A947-B86A-CCBF480C3B73}" sibTransId="{207CB597-8EC5-844F-A22C-7EA79A3AC4D6}"/>
    <dgm:cxn modelId="{DABB26C7-922F-1F4C-A248-DF0090560746}" srcId="{BBCCE486-D003-9F47-A879-B1503AE3A9C0}" destId="{9B8BC059-1ADB-DF4E-BE69-2BC8CF5410F2}" srcOrd="1" destOrd="0" parTransId="{75BCD549-6E10-4743-A9BF-766CC66C6DE4}" sibTransId="{0A723921-ADC2-9647-9B4A-8A1286BCEBA4}"/>
    <dgm:cxn modelId="{8A50A2D9-42E6-B04E-921B-F68087335934}" type="presOf" srcId="{478C9008-82C0-C949-96F1-CC6FBB077F21}" destId="{55564003-4868-BA42-A749-C6E1A17BB86C}" srcOrd="0" destOrd="0" presId="urn:microsoft.com/office/officeart/2005/8/layout/matrix3"/>
    <dgm:cxn modelId="{60CC5EE3-942A-914D-BFB4-6F74B6A44EE9}" srcId="{BBCCE486-D003-9F47-A879-B1503AE3A9C0}" destId="{D027BA27-679C-9944-8687-060F5F67C43B}" srcOrd="0" destOrd="0" parTransId="{2531265C-944D-3542-AA28-B8C981EC9B5A}" sibTransId="{D6B84638-ED5D-454A-84A2-2CC845A73CA3}"/>
    <dgm:cxn modelId="{DA5E68E9-7247-3A49-BA93-A814347B4EA8}" srcId="{478C9008-82C0-C949-96F1-CC6FBB077F21}" destId="{591501B4-2940-6C4E-9D1E-21244EEF576C}" srcOrd="1" destOrd="0" parTransId="{4CE23651-5495-CF4D-AF49-815271E7438E}" sibTransId="{F901134E-0DA6-DB40-A31C-4FE32CC1F029}"/>
    <dgm:cxn modelId="{592A5AEA-78BB-5440-8356-CB190EF96EDD}" type="presOf" srcId="{474E4F79-37A6-AE4B-90F2-9B7A67FB40DB}" destId="{D43425A1-F2CE-2843-B729-57B95437EA87}" srcOrd="0" destOrd="1" presId="urn:microsoft.com/office/officeart/2005/8/layout/matrix3"/>
    <dgm:cxn modelId="{156369F0-454A-7C43-BB16-8946F686AB7C}" srcId="{591501B4-2940-6C4E-9D1E-21244EEF576C}" destId="{ED84DDDE-AF93-3B43-A14C-8427D5FA587C}" srcOrd="1" destOrd="0" parTransId="{4F2F3588-2BD3-6F4A-8CED-855C84300048}" sibTransId="{1B11BFDB-B10E-9742-985D-F362842D6484}"/>
    <dgm:cxn modelId="{FFCA1EF6-EB1A-EA4C-90B6-6B547F740980}" type="presOf" srcId="{45CA037C-3F1B-D641-95FF-04D49842CB14}" destId="{E594EFE1-0725-5945-B830-29EC1BECF1D1}" srcOrd="0" destOrd="1" presId="urn:microsoft.com/office/officeart/2005/8/layout/matrix3"/>
    <dgm:cxn modelId="{6855EB68-B4C1-AE42-9FCC-A10FDE27645A}" type="presParOf" srcId="{55564003-4868-BA42-A749-C6E1A17BB86C}" destId="{D9121F6E-90E6-6945-ACF9-519CE5143683}" srcOrd="0" destOrd="0" presId="urn:microsoft.com/office/officeart/2005/8/layout/matrix3"/>
    <dgm:cxn modelId="{ABBB8DC5-ECEE-F644-8AFA-9D8CAC6961FC}" type="presParOf" srcId="{55564003-4868-BA42-A749-C6E1A17BB86C}" destId="{38BA154D-3448-C247-9480-F48D86360482}" srcOrd="1" destOrd="0" presId="urn:microsoft.com/office/officeart/2005/8/layout/matrix3"/>
    <dgm:cxn modelId="{207EA70F-6FB8-EE42-A691-8E828B7481A7}" type="presParOf" srcId="{55564003-4868-BA42-A749-C6E1A17BB86C}" destId="{E594EFE1-0725-5945-B830-29EC1BECF1D1}" srcOrd="2" destOrd="0" presId="urn:microsoft.com/office/officeart/2005/8/layout/matrix3"/>
    <dgm:cxn modelId="{DBC5DAD6-F227-CA4E-A9E4-B445D29CBACD}" type="presParOf" srcId="{55564003-4868-BA42-A749-C6E1A17BB86C}" destId="{D43425A1-F2CE-2843-B729-57B95437EA87}" srcOrd="3" destOrd="0" presId="urn:microsoft.com/office/officeart/2005/8/layout/matrix3"/>
    <dgm:cxn modelId="{9FDF8409-B41C-774A-A9EA-E98E5ED43492}" type="presParOf" srcId="{55564003-4868-BA42-A749-C6E1A17BB86C}" destId="{17C992AA-187E-DF43-AC6D-09A34233146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0" dirty="0">
              <a:latin typeface="Arial" panose="020B0604020202020204" pitchFamily="34" charset="0"/>
              <a:cs typeface="Arial" panose="020B0604020202020204" pitchFamily="34" charset="0"/>
            </a:rPr>
            <a:t>Subject</a:t>
          </a:r>
        </a:p>
      </dgm:t>
    </dgm:pt>
    <dgm:pt modelId="{54DFA7A9-43C6-764B-9A42-55F30C2E113C}" type="parTrans" cxnId="{41DB8314-E9C4-D246-BE16-E7C74BFC36F9}">
      <dgm:prSet/>
      <dgm:spPr/>
      <dgm:t>
        <a:bodyPr/>
        <a:lstStyle/>
        <a:p>
          <a:endParaRPr lang="en-US" b="0">
            <a:latin typeface="Arial" panose="020B0604020202020204" pitchFamily="34" charset="0"/>
            <a:cs typeface="Arial" panose="020B0604020202020204" pitchFamily="34" charset="0"/>
          </a:endParaRPr>
        </a:p>
      </dgm:t>
    </dgm:pt>
    <dgm:pt modelId="{2E413553-9B7D-0E45-A864-0197CA9212A5}" type="sibTrans" cxnId="{41DB8314-E9C4-D246-BE16-E7C74BFC36F9}">
      <dgm:prSet/>
      <dgm:spPr/>
      <dgm:t>
        <a:bodyPr/>
        <a:lstStyle/>
        <a:p>
          <a:endParaRPr lang="en-US" b="0">
            <a:latin typeface="Arial" panose="020B0604020202020204" pitchFamily="34" charset="0"/>
            <a:cs typeface="Arial" panose="020B0604020202020204" pitchFamily="34" charset="0"/>
          </a:endParaRPr>
        </a:p>
      </dgm:t>
    </dgm:pt>
    <dgm:pt modelId="{11AAFE74-1611-454E-A274-238D429D6D26}">
      <dgm:prSet custT="1"/>
      <dgm:spPr>
        <a:ln>
          <a:solidFill>
            <a:schemeClr val="accent5">
              <a:lumMod val="75000"/>
            </a:schemeClr>
          </a:solidFill>
        </a:ln>
      </dgm:spPr>
      <dgm:t>
        <a:bodyPr/>
        <a:lstStyle/>
        <a:p>
          <a:pPr rtl="0"/>
          <a:r>
            <a:rPr lang="en-US" sz="1400" b="0" dirty="0">
              <a:latin typeface="Arial" panose="020B0604020202020204" pitchFamily="34" charset="0"/>
              <a:cs typeface="Arial" panose="020B0604020202020204" pitchFamily="34" charset="0"/>
            </a:rPr>
            <a:t>An entity capable of accessing objects</a:t>
          </a:r>
        </a:p>
      </dgm:t>
    </dgm:pt>
    <dgm:pt modelId="{885CD814-982B-294D-A8BB-ECB3FB4987FE}" type="parTrans" cxnId="{3E4B0AC8-FFE9-7D40-83F7-35E76B3BD862}">
      <dgm:prSet/>
      <dgm:spPr>
        <a:ln>
          <a:solidFill>
            <a:schemeClr val="accent5">
              <a:lumMod val="75000"/>
            </a:schemeClr>
          </a:solidFill>
        </a:ln>
      </dgm:spPr>
      <dgm:t>
        <a:bodyPr/>
        <a:lstStyle/>
        <a:p>
          <a:endParaRPr lang="en-US" b="0">
            <a:latin typeface="Arial" panose="020B0604020202020204" pitchFamily="34" charset="0"/>
            <a:cs typeface="Arial" panose="020B0604020202020204" pitchFamily="34" charset="0"/>
          </a:endParaRPr>
        </a:p>
      </dgm:t>
    </dgm:pt>
    <dgm:pt modelId="{32406191-90F7-9E46-84AA-919C12F2A5F4}" type="sibTrans" cxnId="{3E4B0AC8-FFE9-7D40-83F7-35E76B3BD862}">
      <dgm:prSet/>
      <dgm:spPr/>
      <dgm:t>
        <a:bodyPr/>
        <a:lstStyle/>
        <a:p>
          <a:endParaRPr lang="en-US" b="0">
            <a:latin typeface="Arial" panose="020B0604020202020204" pitchFamily="34" charset="0"/>
            <a:cs typeface="Arial" panose="020B0604020202020204" pitchFamily="34" charset="0"/>
          </a:endParaRPr>
        </a:p>
      </dgm:t>
    </dgm:pt>
    <dgm:pt modelId="{87354C1B-6753-C742-88E6-2749AB4236A5}">
      <dgm:prSet custT="1"/>
      <dgm:spPr>
        <a:ln>
          <a:solidFill>
            <a:schemeClr val="accent5">
              <a:lumMod val="75000"/>
            </a:schemeClr>
          </a:solidFill>
        </a:ln>
      </dgm:spPr>
      <dgm:t>
        <a:bodyPr/>
        <a:lstStyle/>
        <a:p>
          <a:pPr rtl="0"/>
          <a:r>
            <a:rPr lang="en-US" sz="1400" b="0" dirty="0">
              <a:latin typeface="Arial" panose="020B0604020202020204" pitchFamily="34" charset="0"/>
              <a:cs typeface="Arial" panose="020B0604020202020204" pitchFamily="34" charset="0"/>
            </a:rPr>
            <a:t>Three classes</a:t>
          </a:r>
        </a:p>
      </dgm:t>
    </dgm:pt>
    <dgm:pt modelId="{9B05CFFA-1A00-004B-9027-D05639CE2E4B}" type="parTrans" cxnId="{C9C873C4-8115-2C41-8518-58B5D62A71BE}">
      <dgm:prSet/>
      <dgm:spPr>
        <a:ln>
          <a:solidFill>
            <a:schemeClr val="accent5">
              <a:lumMod val="75000"/>
            </a:schemeClr>
          </a:solidFill>
        </a:ln>
      </dgm:spPr>
      <dgm:t>
        <a:bodyPr/>
        <a:lstStyle/>
        <a:p>
          <a:endParaRPr lang="en-US" b="0">
            <a:latin typeface="Arial" panose="020B0604020202020204" pitchFamily="34" charset="0"/>
            <a:cs typeface="Arial" panose="020B0604020202020204" pitchFamily="34" charset="0"/>
          </a:endParaRPr>
        </a:p>
      </dgm:t>
    </dgm:pt>
    <dgm:pt modelId="{837B8399-3DD3-6D4F-A218-BD13AEFC7C99}" type="sibTrans" cxnId="{C9C873C4-8115-2C41-8518-58B5D62A71BE}">
      <dgm:prSet/>
      <dgm:spPr/>
      <dgm:t>
        <a:bodyPr/>
        <a:lstStyle/>
        <a:p>
          <a:endParaRPr lang="en-US" b="0">
            <a:latin typeface="Arial" panose="020B0604020202020204" pitchFamily="34" charset="0"/>
            <a:cs typeface="Arial" panose="020B0604020202020204" pitchFamily="34" charset="0"/>
          </a:endParaRPr>
        </a:p>
      </dgm:t>
    </dgm:pt>
    <dgm:pt modelId="{E7C074B8-C177-2F4F-A60A-C7DB914904FB}">
      <dgm:prSet custT="1"/>
      <dgm:spPr>
        <a:ln>
          <a:solidFill>
            <a:schemeClr val="accent5">
              <a:lumMod val="75000"/>
            </a:schemeClr>
          </a:solidFill>
        </a:ln>
      </dgm:spPr>
      <dgm:t>
        <a:bodyPr/>
        <a:lstStyle/>
        <a:p>
          <a:pPr rtl="0"/>
          <a:r>
            <a:rPr lang="en-US" sz="1400" b="0" dirty="0">
              <a:latin typeface="Arial" panose="020B0604020202020204" pitchFamily="34" charset="0"/>
              <a:cs typeface="Arial" panose="020B0604020202020204" pitchFamily="34" charset="0"/>
            </a:rPr>
            <a:t>Owner</a:t>
          </a:r>
        </a:p>
      </dgm:t>
    </dgm:pt>
    <dgm:pt modelId="{40C6DD54-1788-5942-908A-630ED4C43B10}" type="parTrans" cxnId="{6E436FB4-9578-544F-8581-6A1A2AE012FA}">
      <dgm:prSet/>
      <dgm:spPr/>
      <dgm:t>
        <a:bodyPr/>
        <a:lstStyle/>
        <a:p>
          <a:endParaRPr lang="en-US" b="0">
            <a:latin typeface="Arial" panose="020B0604020202020204" pitchFamily="34" charset="0"/>
            <a:cs typeface="Arial" panose="020B0604020202020204" pitchFamily="34" charset="0"/>
          </a:endParaRPr>
        </a:p>
      </dgm:t>
    </dgm:pt>
    <dgm:pt modelId="{E55B0399-F0D7-284A-A14C-BFA89374610D}" type="sibTrans" cxnId="{6E436FB4-9578-544F-8581-6A1A2AE012FA}">
      <dgm:prSet/>
      <dgm:spPr/>
      <dgm:t>
        <a:bodyPr/>
        <a:lstStyle/>
        <a:p>
          <a:endParaRPr lang="en-US" b="0">
            <a:latin typeface="Arial" panose="020B0604020202020204" pitchFamily="34" charset="0"/>
            <a:cs typeface="Arial" panose="020B0604020202020204" pitchFamily="34" charset="0"/>
          </a:endParaRPr>
        </a:p>
      </dgm:t>
    </dgm:pt>
    <dgm:pt modelId="{DD2EF354-602C-6E46-B9C1-93D8A00B1813}">
      <dgm:prSet custT="1"/>
      <dgm:spPr>
        <a:ln>
          <a:solidFill>
            <a:schemeClr val="accent5">
              <a:lumMod val="75000"/>
            </a:schemeClr>
          </a:solidFill>
        </a:ln>
      </dgm:spPr>
      <dgm:t>
        <a:bodyPr/>
        <a:lstStyle/>
        <a:p>
          <a:pPr rtl="0"/>
          <a:r>
            <a:rPr lang="en-US" sz="1400" b="0" dirty="0">
              <a:latin typeface="Arial" panose="020B0604020202020204" pitchFamily="34" charset="0"/>
              <a:cs typeface="Arial" panose="020B0604020202020204" pitchFamily="34" charset="0"/>
            </a:rPr>
            <a:t>Group</a:t>
          </a:r>
        </a:p>
      </dgm:t>
    </dgm:pt>
    <dgm:pt modelId="{DBACAF61-96D2-0B46-BC84-7D44B6894273}" type="parTrans" cxnId="{408785A0-8335-5A4F-9694-9A82B2D0B8C3}">
      <dgm:prSet/>
      <dgm:spPr/>
      <dgm:t>
        <a:bodyPr/>
        <a:lstStyle/>
        <a:p>
          <a:endParaRPr lang="en-US" b="0">
            <a:latin typeface="Arial" panose="020B0604020202020204" pitchFamily="34" charset="0"/>
            <a:cs typeface="Arial" panose="020B0604020202020204" pitchFamily="34" charset="0"/>
          </a:endParaRPr>
        </a:p>
      </dgm:t>
    </dgm:pt>
    <dgm:pt modelId="{32ED3F57-D6B5-894B-8936-E183F5720F36}" type="sibTrans" cxnId="{408785A0-8335-5A4F-9694-9A82B2D0B8C3}">
      <dgm:prSet/>
      <dgm:spPr/>
      <dgm:t>
        <a:bodyPr/>
        <a:lstStyle/>
        <a:p>
          <a:endParaRPr lang="en-US" b="0">
            <a:latin typeface="Arial" panose="020B0604020202020204" pitchFamily="34" charset="0"/>
            <a:cs typeface="Arial" panose="020B0604020202020204" pitchFamily="34" charset="0"/>
          </a:endParaRPr>
        </a:p>
      </dgm:t>
    </dgm:pt>
    <dgm:pt modelId="{E2D0BC85-DBA5-5545-901B-2FB5F17E1DA6}">
      <dgm:prSet custT="1"/>
      <dgm:spPr>
        <a:ln>
          <a:solidFill>
            <a:schemeClr val="accent5">
              <a:lumMod val="75000"/>
            </a:schemeClr>
          </a:solidFill>
        </a:ln>
      </dgm:spPr>
      <dgm:t>
        <a:bodyPr/>
        <a:lstStyle/>
        <a:p>
          <a:pPr rtl="0"/>
          <a:r>
            <a:rPr lang="en-US" sz="1400" b="0" dirty="0">
              <a:latin typeface="Arial" panose="020B0604020202020204" pitchFamily="34" charset="0"/>
              <a:cs typeface="Arial" panose="020B0604020202020204" pitchFamily="34" charset="0"/>
            </a:rPr>
            <a:t>World </a:t>
          </a:r>
        </a:p>
      </dgm:t>
    </dgm:pt>
    <dgm:pt modelId="{338FFBBD-BAA1-DA47-BCD6-832891D81163}" type="parTrans" cxnId="{80E8EFA1-D763-834F-9F61-5CC82224A9B4}">
      <dgm:prSet/>
      <dgm:spPr/>
      <dgm:t>
        <a:bodyPr/>
        <a:lstStyle/>
        <a:p>
          <a:endParaRPr lang="en-US" b="0">
            <a:latin typeface="Arial" panose="020B0604020202020204" pitchFamily="34" charset="0"/>
            <a:cs typeface="Arial" panose="020B0604020202020204" pitchFamily="34" charset="0"/>
          </a:endParaRPr>
        </a:p>
      </dgm:t>
    </dgm:pt>
    <dgm:pt modelId="{7E48BBBD-B50C-2040-A0BA-68144536DCFF}" type="sibTrans" cxnId="{80E8EFA1-D763-834F-9F61-5CC82224A9B4}">
      <dgm:prSet/>
      <dgm:spPr/>
      <dgm:t>
        <a:bodyPr/>
        <a:lstStyle/>
        <a:p>
          <a:endParaRPr lang="en-US" b="0">
            <a:latin typeface="Arial" panose="020B0604020202020204" pitchFamily="34" charset="0"/>
            <a:cs typeface="Arial" panose="020B0604020202020204" pitchFamily="34" charset="0"/>
          </a:endParaRPr>
        </a:p>
      </dgm:t>
    </dgm:pt>
    <dgm:pt modelId="{B4049728-E96E-6842-BE9D-FB3A9AD162B1}">
      <dgm:prSet/>
      <dgm:spPr/>
      <dgm:t>
        <a:bodyPr/>
        <a:lstStyle/>
        <a:p>
          <a:pPr rtl="0"/>
          <a:r>
            <a:rPr lang="en-US" b="0" dirty="0">
              <a:latin typeface="Arial" panose="020B0604020202020204" pitchFamily="34" charset="0"/>
              <a:cs typeface="Arial" panose="020B0604020202020204" pitchFamily="34" charset="0"/>
            </a:rPr>
            <a:t>Object</a:t>
          </a:r>
        </a:p>
      </dgm:t>
    </dgm:pt>
    <dgm:pt modelId="{D2BBAED2-6D04-724F-977D-ABAF7A177AD2}" type="parTrans" cxnId="{616FD14F-546D-394F-BD5C-40FF5EAD9A9E}">
      <dgm:prSet/>
      <dgm:spPr/>
      <dgm:t>
        <a:bodyPr/>
        <a:lstStyle/>
        <a:p>
          <a:endParaRPr lang="en-US" b="0">
            <a:latin typeface="Arial" panose="020B0604020202020204" pitchFamily="34" charset="0"/>
            <a:cs typeface="Arial" panose="020B0604020202020204" pitchFamily="34" charset="0"/>
          </a:endParaRPr>
        </a:p>
      </dgm:t>
    </dgm:pt>
    <dgm:pt modelId="{8B9292EB-D04C-264C-B69C-74C6F5EDA427}" type="sibTrans" cxnId="{616FD14F-546D-394F-BD5C-40FF5EAD9A9E}">
      <dgm:prSet/>
      <dgm:spPr/>
      <dgm:t>
        <a:bodyPr/>
        <a:lstStyle/>
        <a:p>
          <a:endParaRPr lang="en-US" b="0">
            <a:latin typeface="Arial" panose="020B0604020202020204" pitchFamily="34" charset="0"/>
            <a:cs typeface="Arial" panose="020B0604020202020204" pitchFamily="34" charset="0"/>
          </a:endParaRPr>
        </a:p>
      </dgm:t>
    </dgm:pt>
    <dgm:pt modelId="{4984516E-24CA-504C-9742-C8C701E01755}">
      <dgm:prSet custT="1"/>
      <dgm:spPr/>
      <dgm:t>
        <a:bodyPr/>
        <a:lstStyle/>
        <a:p>
          <a:pPr rtl="0"/>
          <a:r>
            <a:rPr lang="en-US" sz="1400" b="0" dirty="0">
              <a:latin typeface="Arial" panose="020B0604020202020204" pitchFamily="34" charset="0"/>
              <a:cs typeface="Arial" panose="020B0604020202020204" pitchFamily="34" charset="0"/>
            </a:rPr>
            <a:t>A resource to which access is controlled</a:t>
          </a:r>
        </a:p>
      </dgm:t>
    </dgm:pt>
    <dgm:pt modelId="{C5EB2781-6404-664E-AA68-A873DA37E96A}" type="parTrans" cxnId="{1D5DAD39-028F-094B-8564-1F139442A40F}">
      <dgm:prSet/>
      <dgm:spPr/>
      <dgm:t>
        <a:bodyPr/>
        <a:lstStyle/>
        <a:p>
          <a:endParaRPr lang="en-US" b="0">
            <a:latin typeface="Arial" panose="020B0604020202020204" pitchFamily="34" charset="0"/>
            <a:cs typeface="Arial" panose="020B0604020202020204" pitchFamily="34" charset="0"/>
          </a:endParaRPr>
        </a:p>
      </dgm:t>
    </dgm:pt>
    <dgm:pt modelId="{2EE0F926-F75D-6C46-B090-C94B6E9D5515}" type="sibTrans" cxnId="{1D5DAD39-028F-094B-8564-1F139442A40F}">
      <dgm:prSet/>
      <dgm:spPr/>
      <dgm:t>
        <a:bodyPr/>
        <a:lstStyle/>
        <a:p>
          <a:endParaRPr lang="en-US" b="0">
            <a:latin typeface="Arial" panose="020B0604020202020204" pitchFamily="34" charset="0"/>
            <a:cs typeface="Arial" panose="020B0604020202020204" pitchFamily="34" charset="0"/>
          </a:endParaRPr>
        </a:p>
      </dgm:t>
    </dgm:pt>
    <dgm:pt modelId="{9A794CDC-2CEE-3E4F-9B30-053B7CC6291C}">
      <dgm:prSet custT="1"/>
      <dgm:spPr/>
      <dgm:t>
        <a:bodyPr/>
        <a:lstStyle/>
        <a:p>
          <a:pPr rtl="0"/>
          <a:r>
            <a:rPr lang="en-US" sz="1400" b="0" dirty="0">
              <a:latin typeface="Arial" panose="020B0604020202020204" pitchFamily="34" charset="0"/>
              <a:cs typeface="Arial" panose="020B0604020202020204" pitchFamily="34" charset="0"/>
            </a:rPr>
            <a:t>Entity used to contain and/or receive information</a:t>
          </a:r>
        </a:p>
      </dgm:t>
    </dgm:pt>
    <dgm:pt modelId="{8191F20F-A952-CD41-9A80-21149E7F6EB1}" type="parTrans" cxnId="{A8529722-4798-084A-BCD2-6500D547C44B}">
      <dgm:prSet/>
      <dgm:spPr/>
      <dgm:t>
        <a:bodyPr/>
        <a:lstStyle/>
        <a:p>
          <a:endParaRPr lang="en-US" b="0">
            <a:latin typeface="Arial" panose="020B0604020202020204" pitchFamily="34" charset="0"/>
            <a:cs typeface="Arial" panose="020B0604020202020204" pitchFamily="34" charset="0"/>
          </a:endParaRPr>
        </a:p>
      </dgm:t>
    </dgm:pt>
    <dgm:pt modelId="{F4366696-690E-9E42-97E1-AB950252A82B}" type="sibTrans" cxnId="{A8529722-4798-084A-BCD2-6500D547C44B}">
      <dgm:prSet/>
      <dgm:spPr/>
      <dgm:t>
        <a:bodyPr/>
        <a:lstStyle/>
        <a:p>
          <a:endParaRPr lang="en-US" b="0">
            <a:latin typeface="Arial" panose="020B0604020202020204" pitchFamily="34" charset="0"/>
            <a:cs typeface="Arial" panose="020B0604020202020204" pitchFamily="34" charset="0"/>
          </a:endParaRPr>
        </a:p>
      </dgm:t>
    </dgm:pt>
    <dgm:pt modelId="{91F4008A-17C0-D54B-99DB-5D6DAED7E29A}">
      <dgm:prSet/>
      <dgm:spPr>
        <a:solidFill>
          <a:schemeClr val="accent3">
            <a:lumMod val="75000"/>
          </a:schemeClr>
        </a:solidFill>
      </dgm:spPr>
      <dgm:t>
        <a:bodyPr/>
        <a:lstStyle/>
        <a:p>
          <a:pPr rtl="0"/>
          <a:r>
            <a:rPr lang="en-US" b="0" dirty="0">
              <a:latin typeface="Arial" panose="020B0604020202020204" pitchFamily="34" charset="0"/>
              <a:cs typeface="Arial" panose="020B0604020202020204" pitchFamily="34" charset="0"/>
            </a:rPr>
            <a:t>Access right</a:t>
          </a:r>
        </a:p>
      </dgm:t>
    </dgm:pt>
    <dgm:pt modelId="{975E9E39-3E46-2B45-B13C-D62A712A56B3}" type="parTrans" cxnId="{AEBBFA34-3839-6A4C-9A78-1AFE2C3B2882}">
      <dgm:prSet/>
      <dgm:spPr/>
      <dgm:t>
        <a:bodyPr/>
        <a:lstStyle/>
        <a:p>
          <a:endParaRPr lang="en-US" b="0">
            <a:latin typeface="Arial" panose="020B0604020202020204" pitchFamily="34" charset="0"/>
            <a:cs typeface="Arial" panose="020B0604020202020204" pitchFamily="34" charset="0"/>
          </a:endParaRPr>
        </a:p>
      </dgm:t>
    </dgm:pt>
    <dgm:pt modelId="{93AD40CB-21FF-D240-AB05-AB7FFE73CD75}" type="sibTrans" cxnId="{AEBBFA34-3839-6A4C-9A78-1AFE2C3B2882}">
      <dgm:prSet/>
      <dgm:spPr/>
      <dgm:t>
        <a:bodyPr/>
        <a:lstStyle/>
        <a:p>
          <a:endParaRPr lang="en-US" b="0">
            <a:latin typeface="Arial" panose="020B0604020202020204" pitchFamily="34" charset="0"/>
            <a:cs typeface="Arial" panose="020B0604020202020204" pitchFamily="34" charset="0"/>
          </a:endParaRPr>
        </a:p>
      </dgm:t>
    </dgm:pt>
    <dgm:pt modelId="{7670846F-B6CE-8C47-8A91-B0A82EABAE3F}">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Describes the way in which a subject may access an object</a:t>
          </a:r>
        </a:p>
      </dgm:t>
    </dgm:pt>
    <dgm:pt modelId="{4F837F1F-AD65-1346-826D-5AB683919AF2}" type="parTrans" cxnId="{6D77BC4F-5BCD-0F4D-8FB5-3EED533AF0BF}">
      <dgm:prSet/>
      <dgm:spPr>
        <a:ln>
          <a:solidFill>
            <a:schemeClr val="accent3">
              <a:lumMod val="75000"/>
            </a:schemeClr>
          </a:solidFill>
        </a:ln>
      </dgm:spPr>
      <dgm:t>
        <a:bodyPr/>
        <a:lstStyle/>
        <a:p>
          <a:endParaRPr lang="en-US" b="0">
            <a:latin typeface="Arial" panose="020B0604020202020204" pitchFamily="34" charset="0"/>
            <a:cs typeface="Arial" panose="020B0604020202020204" pitchFamily="34" charset="0"/>
          </a:endParaRPr>
        </a:p>
      </dgm:t>
    </dgm:pt>
    <dgm:pt modelId="{00DB2397-AC3B-3B4C-B955-C02107A7727E}" type="sibTrans" cxnId="{6D77BC4F-5BCD-0F4D-8FB5-3EED533AF0BF}">
      <dgm:prSet/>
      <dgm:spPr/>
      <dgm:t>
        <a:bodyPr/>
        <a:lstStyle/>
        <a:p>
          <a:endParaRPr lang="en-US" b="0">
            <a:latin typeface="Arial" panose="020B0604020202020204" pitchFamily="34" charset="0"/>
            <a:cs typeface="Arial" panose="020B0604020202020204" pitchFamily="34" charset="0"/>
          </a:endParaRPr>
        </a:p>
      </dgm:t>
    </dgm:pt>
    <dgm:pt modelId="{77A0F7DF-7174-674D-9B5F-BCC001F92FCD}">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Could include:</a:t>
          </a:r>
        </a:p>
      </dgm:t>
    </dgm:pt>
    <dgm:pt modelId="{11E891B9-6768-BE46-9C18-9B27CA6A36E4}" type="parTrans" cxnId="{F8720B76-922D-3949-853E-628AEE6D6465}">
      <dgm:prSet/>
      <dgm:spPr>
        <a:ln>
          <a:solidFill>
            <a:schemeClr val="accent3">
              <a:lumMod val="75000"/>
            </a:schemeClr>
          </a:solidFill>
        </a:ln>
      </dgm:spPr>
      <dgm:t>
        <a:bodyPr/>
        <a:lstStyle/>
        <a:p>
          <a:endParaRPr lang="en-US" b="0">
            <a:latin typeface="Arial" panose="020B0604020202020204" pitchFamily="34" charset="0"/>
            <a:cs typeface="Arial" panose="020B0604020202020204" pitchFamily="34" charset="0"/>
          </a:endParaRPr>
        </a:p>
      </dgm:t>
    </dgm:pt>
    <dgm:pt modelId="{32A13C38-7A51-BC4E-ABEC-8FC47B326FA6}" type="sibTrans" cxnId="{F8720B76-922D-3949-853E-628AEE6D6465}">
      <dgm:prSet/>
      <dgm:spPr/>
      <dgm:t>
        <a:bodyPr/>
        <a:lstStyle/>
        <a:p>
          <a:endParaRPr lang="en-US" b="0">
            <a:latin typeface="Arial" panose="020B0604020202020204" pitchFamily="34" charset="0"/>
            <a:cs typeface="Arial" panose="020B0604020202020204" pitchFamily="34" charset="0"/>
          </a:endParaRPr>
        </a:p>
      </dgm:t>
    </dgm:pt>
    <dgm:pt modelId="{E93BE589-167A-6449-B836-DA4690ED93BA}">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Read</a:t>
          </a:r>
        </a:p>
      </dgm:t>
    </dgm:pt>
    <dgm:pt modelId="{18549B04-3332-BA49-BE66-C4BD385C5FCC}" type="parTrans" cxnId="{D2269C2F-E66F-964A-81C8-A7733C4E061E}">
      <dgm:prSet/>
      <dgm:spPr/>
      <dgm:t>
        <a:bodyPr/>
        <a:lstStyle/>
        <a:p>
          <a:endParaRPr lang="en-US" b="0">
            <a:latin typeface="Arial" panose="020B0604020202020204" pitchFamily="34" charset="0"/>
            <a:cs typeface="Arial" panose="020B0604020202020204" pitchFamily="34" charset="0"/>
          </a:endParaRPr>
        </a:p>
      </dgm:t>
    </dgm:pt>
    <dgm:pt modelId="{D6381FB9-46C9-2C4A-B792-33143D2EAC3A}" type="sibTrans" cxnId="{D2269C2F-E66F-964A-81C8-A7733C4E061E}">
      <dgm:prSet/>
      <dgm:spPr/>
      <dgm:t>
        <a:bodyPr/>
        <a:lstStyle/>
        <a:p>
          <a:endParaRPr lang="en-US" b="0">
            <a:latin typeface="Arial" panose="020B0604020202020204" pitchFamily="34" charset="0"/>
            <a:cs typeface="Arial" panose="020B0604020202020204" pitchFamily="34" charset="0"/>
          </a:endParaRPr>
        </a:p>
      </dgm:t>
    </dgm:pt>
    <dgm:pt modelId="{31CAAD88-7595-F241-8C51-FB46A31E00C8}">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Write</a:t>
          </a:r>
        </a:p>
      </dgm:t>
    </dgm:pt>
    <dgm:pt modelId="{EA315F1B-4007-F34A-B1F5-0081DE712B06}" type="parTrans" cxnId="{611A6D84-8A88-3548-9C39-A9E6C2DF6F87}">
      <dgm:prSet/>
      <dgm:spPr/>
      <dgm:t>
        <a:bodyPr/>
        <a:lstStyle/>
        <a:p>
          <a:endParaRPr lang="en-US" b="0">
            <a:latin typeface="Arial" panose="020B0604020202020204" pitchFamily="34" charset="0"/>
            <a:cs typeface="Arial" panose="020B0604020202020204" pitchFamily="34" charset="0"/>
          </a:endParaRPr>
        </a:p>
      </dgm:t>
    </dgm:pt>
    <dgm:pt modelId="{A9420A81-1D75-A24F-9C80-2AFA53265DF5}" type="sibTrans" cxnId="{611A6D84-8A88-3548-9C39-A9E6C2DF6F87}">
      <dgm:prSet/>
      <dgm:spPr/>
      <dgm:t>
        <a:bodyPr/>
        <a:lstStyle/>
        <a:p>
          <a:endParaRPr lang="en-US" b="0">
            <a:latin typeface="Arial" panose="020B0604020202020204" pitchFamily="34" charset="0"/>
            <a:cs typeface="Arial" panose="020B0604020202020204" pitchFamily="34" charset="0"/>
          </a:endParaRPr>
        </a:p>
      </dgm:t>
    </dgm:pt>
    <dgm:pt modelId="{48048501-D26D-DB43-ABD0-8054FDEA39B8}">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Execute</a:t>
          </a:r>
        </a:p>
      </dgm:t>
    </dgm:pt>
    <dgm:pt modelId="{04E466E1-E40E-8647-9C73-86F9E71B136F}" type="parTrans" cxnId="{9890AA4B-5FE7-8143-BD8A-92D33AA57F0E}">
      <dgm:prSet/>
      <dgm:spPr/>
      <dgm:t>
        <a:bodyPr/>
        <a:lstStyle/>
        <a:p>
          <a:endParaRPr lang="en-US" b="0">
            <a:latin typeface="Arial" panose="020B0604020202020204" pitchFamily="34" charset="0"/>
            <a:cs typeface="Arial" panose="020B0604020202020204" pitchFamily="34" charset="0"/>
          </a:endParaRPr>
        </a:p>
      </dgm:t>
    </dgm:pt>
    <dgm:pt modelId="{9D9A9689-9238-7440-8DA1-796A5E75B9B4}" type="sibTrans" cxnId="{9890AA4B-5FE7-8143-BD8A-92D33AA57F0E}">
      <dgm:prSet/>
      <dgm:spPr/>
      <dgm:t>
        <a:bodyPr/>
        <a:lstStyle/>
        <a:p>
          <a:endParaRPr lang="en-US" b="0">
            <a:latin typeface="Arial" panose="020B0604020202020204" pitchFamily="34" charset="0"/>
            <a:cs typeface="Arial" panose="020B0604020202020204" pitchFamily="34" charset="0"/>
          </a:endParaRPr>
        </a:p>
      </dgm:t>
    </dgm:pt>
    <dgm:pt modelId="{CBC559EA-06F6-9E4E-B73C-CD8F8AAE62CA}">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Delete</a:t>
          </a:r>
        </a:p>
      </dgm:t>
    </dgm:pt>
    <dgm:pt modelId="{7D932BDD-9A5F-1147-A931-B7CA41B09C4B}" type="parTrans" cxnId="{5C43DC35-5DBB-A341-B51E-4AFD7EB8A806}">
      <dgm:prSet/>
      <dgm:spPr/>
      <dgm:t>
        <a:bodyPr/>
        <a:lstStyle/>
        <a:p>
          <a:endParaRPr lang="en-US" b="0">
            <a:latin typeface="Arial" panose="020B0604020202020204" pitchFamily="34" charset="0"/>
            <a:cs typeface="Arial" panose="020B0604020202020204" pitchFamily="34" charset="0"/>
          </a:endParaRPr>
        </a:p>
      </dgm:t>
    </dgm:pt>
    <dgm:pt modelId="{910687FB-0153-0748-80AF-AC19B191DB17}" type="sibTrans" cxnId="{5C43DC35-5DBB-A341-B51E-4AFD7EB8A806}">
      <dgm:prSet/>
      <dgm:spPr/>
      <dgm:t>
        <a:bodyPr/>
        <a:lstStyle/>
        <a:p>
          <a:endParaRPr lang="en-US" b="0">
            <a:latin typeface="Arial" panose="020B0604020202020204" pitchFamily="34" charset="0"/>
            <a:cs typeface="Arial" panose="020B0604020202020204" pitchFamily="34" charset="0"/>
          </a:endParaRPr>
        </a:p>
      </dgm:t>
    </dgm:pt>
    <dgm:pt modelId="{61908F49-F5E3-2C41-BC91-1E79B70E892D}">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Create</a:t>
          </a:r>
        </a:p>
      </dgm:t>
    </dgm:pt>
    <dgm:pt modelId="{00A43855-FFF1-9842-B245-E5C5186D3EA5}" type="parTrans" cxnId="{78FAFD8A-32EC-F14A-88F7-763A1BD85813}">
      <dgm:prSet/>
      <dgm:spPr/>
      <dgm:t>
        <a:bodyPr/>
        <a:lstStyle/>
        <a:p>
          <a:endParaRPr lang="en-US" b="0">
            <a:latin typeface="Arial" panose="020B0604020202020204" pitchFamily="34" charset="0"/>
            <a:cs typeface="Arial" panose="020B0604020202020204" pitchFamily="34" charset="0"/>
          </a:endParaRPr>
        </a:p>
      </dgm:t>
    </dgm:pt>
    <dgm:pt modelId="{A25C76CA-B7D3-CC46-9F76-72964494D33D}" type="sibTrans" cxnId="{78FAFD8A-32EC-F14A-88F7-763A1BD85813}">
      <dgm:prSet/>
      <dgm:spPr/>
      <dgm:t>
        <a:bodyPr/>
        <a:lstStyle/>
        <a:p>
          <a:endParaRPr lang="en-US" b="0">
            <a:latin typeface="Arial" panose="020B0604020202020204" pitchFamily="34" charset="0"/>
            <a:cs typeface="Arial" panose="020B0604020202020204" pitchFamily="34" charset="0"/>
          </a:endParaRPr>
        </a:p>
      </dgm:t>
    </dgm:pt>
    <dgm:pt modelId="{D6F0731A-F88E-B948-9F02-E6FB35B6B1FF}">
      <dgm:prSet custT="1"/>
      <dgm:spPr>
        <a:ln>
          <a:solidFill>
            <a:schemeClr val="accent3">
              <a:lumMod val="75000"/>
            </a:schemeClr>
          </a:solidFill>
        </a:ln>
      </dgm:spPr>
      <dgm:t>
        <a:bodyPr/>
        <a:lstStyle/>
        <a:p>
          <a:pPr rtl="0"/>
          <a:r>
            <a:rPr lang="en-US" sz="1400" b="0" dirty="0">
              <a:latin typeface="Arial" panose="020B0604020202020204" pitchFamily="34" charset="0"/>
              <a:cs typeface="Arial" panose="020B0604020202020204" pitchFamily="34" charset="0"/>
            </a:rPr>
            <a:t>Search </a:t>
          </a:r>
        </a:p>
      </dgm:t>
    </dgm:pt>
    <dgm:pt modelId="{4E76C16E-2AE1-FD49-A520-734B16595ADE}" type="parTrans" cxnId="{2BEA7FD0-3DF6-9443-957B-C5C0656B4EF8}">
      <dgm:prSet/>
      <dgm:spPr/>
      <dgm:t>
        <a:bodyPr/>
        <a:lstStyle/>
        <a:p>
          <a:endParaRPr lang="en-US" b="0">
            <a:latin typeface="Arial" panose="020B0604020202020204" pitchFamily="34" charset="0"/>
            <a:cs typeface="Arial" panose="020B0604020202020204" pitchFamily="34" charset="0"/>
          </a:endParaRPr>
        </a:p>
      </dgm:t>
    </dgm:pt>
    <dgm:pt modelId="{4C3B4C02-3445-B549-AB3D-EA06B776AF71}" type="sibTrans" cxnId="{2BEA7FD0-3DF6-9443-957B-C5C0656B4EF8}">
      <dgm:prSet/>
      <dgm:spPr/>
      <dgm:t>
        <a:bodyPr/>
        <a:lstStyle/>
        <a:p>
          <a:endParaRPr lang="en-US" b="0">
            <a:latin typeface="Arial" panose="020B0604020202020204" pitchFamily="34" charset="0"/>
            <a:cs typeface="Arial" panose="020B0604020202020204" pitchFamily="34" charset="0"/>
          </a:endParaRPr>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pt>
    <dgm:pt modelId="{CDC5A4C9-84B9-8D4B-ABB0-8B751FEFC374}" type="pres">
      <dgm:prSet presAssocID="{11AAFE74-1611-454E-A274-238D429D6D26}" presName="childText" presStyleLbl="bgAcc1" presStyleIdx="0" presStyleCnt="6">
        <dgm:presLayoutVars>
          <dgm:bulletEnabled val="1"/>
        </dgm:presLayoutVars>
      </dgm:prSet>
      <dgm:spPr/>
    </dgm:pt>
    <dgm:pt modelId="{69A672A6-2F67-DE42-BA13-99F6E1FB1730}" type="pres">
      <dgm:prSet presAssocID="{9B05CFFA-1A00-004B-9027-D05639CE2E4B}" presName="Name13" presStyleLbl="parChTrans1D2" presStyleIdx="1" presStyleCnt="6"/>
      <dgm:spPr/>
    </dgm:pt>
    <dgm:pt modelId="{4F0C771B-DDE4-6B47-B4DC-008564CEE0E5}" type="pres">
      <dgm:prSet presAssocID="{87354C1B-6753-C742-88E6-2749AB4236A5}" presName="childText" presStyleLbl="bgAcc1" presStyleIdx="1" presStyleCnt="6">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pt>
    <dgm:pt modelId="{BB6F0E16-4B1A-404A-9518-54A090B1A22D}" type="pres">
      <dgm:prSet presAssocID="{4984516E-24CA-504C-9742-C8C701E01755}" presName="childText" presStyleLbl="bgAcc1" presStyleIdx="2" presStyleCnt="6">
        <dgm:presLayoutVars>
          <dgm:bulletEnabled val="1"/>
        </dgm:presLayoutVars>
      </dgm:prSet>
      <dgm:spPr/>
    </dgm:pt>
    <dgm:pt modelId="{04BFF2C1-8F72-EE47-AEC2-0DD134469338}" type="pres">
      <dgm:prSet presAssocID="{8191F20F-A952-CD41-9A80-21149E7F6EB1}" presName="Name13" presStyleLbl="parChTrans1D2" presStyleIdx="3" presStyleCnt="6"/>
      <dgm:spPr/>
    </dgm:pt>
    <dgm:pt modelId="{CB41BC7C-E317-FA4D-AC23-8C55E05F4D0E}" type="pres">
      <dgm:prSet presAssocID="{9A794CDC-2CEE-3E4F-9B30-053B7CC6291C}" presName="childText" presStyleLbl="bgAcc1" presStyleIdx="3" presStyleCnt="6">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pt>
    <dgm:pt modelId="{D6A0F7E4-7B09-0B49-8B79-15F8D9840480}" type="pres">
      <dgm:prSet presAssocID="{7670846F-B6CE-8C47-8A91-B0A82EABAE3F}" presName="childText" presStyleLbl="bgAcc1" presStyleIdx="4" presStyleCnt="6">
        <dgm:presLayoutVars>
          <dgm:bulletEnabled val="1"/>
        </dgm:presLayoutVars>
      </dgm:prSet>
      <dgm:spPr/>
    </dgm:pt>
    <dgm:pt modelId="{422975D2-FB83-5A4F-AF43-C42608220E05}" type="pres">
      <dgm:prSet presAssocID="{11E891B9-6768-BE46-9C18-9B27CA6A36E4}" presName="Name13" presStyleLbl="parChTrans1D2" presStyleIdx="5" presStyleCnt="6"/>
      <dgm:spPr/>
    </dgm:pt>
    <dgm:pt modelId="{F1306691-4486-5547-9EE1-B6477D677FF6}" type="pres">
      <dgm:prSet presAssocID="{77A0F7DF-7174-674D-9B5F-BCC001F92FCD}" presName="childText" presStyleLbl="bgAcc1" presStyleIdx="5" presStyleCnt="6" custScaleY="168653">
        <dgm:presLayoutVars>
          <dgm:bulletEnabled val="1"/>
        </dgm:presLayoutVars>
      </dgm:prSet>
      <dgm:spPr/>
    </dgm:pt>
  </dgm:ptLst>
  <dgm:cxnLst>
    <dgm:cxn modelId="{920F6804-5D74-B941-AE52-4505FD117C92}" type="presOf" srcId="{87354C1B-6753-C742-88E6-2749AB4236A5}" destId="{4F0C771B-DDE4-6B47-B4DC-008564CEE0E5}"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3FD08521-F52A-0F43-9389-67F836E089B3}" type="presOf" srcId="{61908F49-F5E3-2C41-BC91-1E79B70E892D}" destId="{F1306691-4486-5547-9EE1-B6477D677FF6}" srcOrd="0" destOrd="5"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5C43DC35-5DBB-A341-B51E-4AFD7EB8A806}" srcId="{77A0F7DF-7174-674D-9B5F-BCC001F92FCD}" destId="{CBC559EA-06F6-9E4E-B73C-CD8F8AAE62CA}" srcOrd="3" destOrd="0" parTransId="{7D932BDD-9A5F-1147-A931-B7CA41B09C4B}" sibTransId="{910687FB-0153-0748-80AF-AC19B191DB17}"/>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62042F6D-3B9C-1C45-80EC-CA7653FD8FF0}" type="presOf" srcId="{48048501-D26D-DB43-ABD0-8054FDEA39B8}" destId="{F1306691-4486-5547-9EE1-B6477D677FF6}" srcOrd="0" destOrd="3" presId="urn:microsoft.com/office/officeart/2005/8/layout/hierarchy3"/>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B0858974-7526-474D-8AAC-6DD698FCB2B0}" type="presOf" srcId="{D6F0731A-F88E-B948-9F02-E6FB35B6B1FF}" destId="{F1306691-4486-5547-9EE1-B6477D677FF6}" srcOrd="0" destOrd="6"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DBC2D977-9431-1C49-B048-B8970CD3ADDB}" type="presOf" srcId="{DD2EF354-602C-6E46-B9C1-93D8A00B1813}" destId="{4F0C771B-DDE4-6B47-B4DC-008564CEE0E5}"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1A1AD28A-0479-3643-841E-1637C48D1DFE}" type="presOf" srcId="{77A0F7DF-7174-674D-9B5F-BCC001F92FCD}" destId="{F1306691-4486-5547-9EE1-B6477D677FF6}" srcOrd="0" destOrd="0"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408785A0-8335-5A4F-9694-9A82B2D0B8C3}" srcId="{87354C1B-6753-C742-88E6-2749AB4236A5}" destId="{DD2EF354-602C-6E46-B9C1-93D8A00B1813}" srcOrd="1" destOrd="0" parTransId="{DBACAF61-96D2-0B46-BC84-7D44B6894273}" sibTransId="{32ED3F57-D6B5-894B-8936-E183F5720F36}"/>
    <dgm:cxn modelId="{80E8EFA1-D763-834F-9F61-5CC82224A9B4}" srcId="{87354C1B-6753-C742-88E6-2749AB4236A5}" destId="{E2D0BC85-DBA5-5545-901B-2FB5F17E1DA6}" srcOrd="2" destOrd="0" parTransId="{338FFBBD-BAA1-DA47-BCD6-832891D81163}" sibTransId="{7E48BBBD-B50C-2040-A0BA-68144536DCFF}"/>
    <dgm:cxn modelId="{FA8C6EA4-64F8-1D46-AE56-9A96F5BBCEFC}" type="presOf" srcId="{11AAFE74-1611-454E-A274-238D429D6D26}" destId="{CDC5A4C9-84B9-8D4B-ABB0-8B751FEFC374}"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7AEB5-64FC-9049-8D19-6C64190AB5B2}" type="doc">
      <dgm:prSet loTypeId="urn:microsoft.com/office/officeart/2005/8/layout/hList3" loCatId="list" qsTypeId="urn:microsoft.com/office/officeart/2005/8/quickstyle/simple3" qsCatId="simple" csTypeId="urn:microsoft.com/office/officeart/2005/8/colors/accent1_2" csCatId="accent1" phldr="1"/>
      <dgm:spPr/>
      <dgm:t>
        <a:bodyPr/>
        <a:lstStyle/>
        <a:p>
          <a:endParaRPr lang="en-US"/>
        </a:p>
      </dgm:t>
    </dgm:pt>
    <dgm:pt modelId="{C2662F73-5FA3-6243-B313-15777013349E}">
      <dgm:prSet/>
      <dgm:spPr>
        <a:solidFill>
          <a:schemeClr val="accent3">
            <a:lumMod val="75000"/>
          </a:schemeClr>
        </a:solidFill>
      </dgm:spPr>
      <dgm:t>
        <a:bodyPr/>
        <a:lstStyle/>
        <a:p>
          <a:pPr rtl="0"/>
          <a:r>
            <a:rPr lang="en-US" b="0" dirty="0">
              <a:latin typeface="Arial" panose="020B0604020202020204" pitchFamily="34" charset="0"/>
              <a:cs typeface="Arial" panose="020B0604020202020204" pitchFamily="34" charset="0"/>
            </a:rPr>
            <a:t>Helps to achieve and maintain appropriate levels of </a:t>
          </a:r>
          <a:r>
            <a:rPr lang="en-US" b="0" dirty="0">
              <a:solidFill>
                <a:srgbClr val="C00000"/>
              </a:solidFill>
              <a:latin typeface="Arial" panose="020B0604020202020204" pitchFamily="34" charset="0"/>
              <a:cs typeface="Arial" panose="020B0604020202020204" pitchFamily="34" charset="0"/>
            </a:rPr>
            <a:t>confidentiality, integrity, availability, accountability, authenticity, and reliability </a:t>
          </a:r>
          <a:r>
            <a:rPr lang="en-US" b="0" dirty="0">
              <a:latin typeface="Arial" panose="020B0604020202020204" pitchFamily="34" charset="0"/>
              <a:cs typeface="Arial" panose="020B0604020202020204" pitchFamily="34" charset="0"/>
            </a:rPr>
            <a:t>and involves functions such as:</a:t>
          </a:r>
        </a:p>
      </dgm:t>
    </dgm:pt>
    <dgm:pt modelId="{B8ED46E1-13DF-E948-86B0-522E40E14D39}" type="parTrans" cxnId="{C7EB33A2-6969-2F4C-8A12-679430FE9632}">
      <dgm:prSet/>
      <dgm:spPr/>
      <dgm:t>
        <a:bodyPr/>
        <a:lstStyle/>
        <a:p>
          <a:endParaRPr lang="en-US" b="0">
            <a:latin typeface="Arial" panose="020B0604020202020204" pitchFamily="34" charset="0"/>
            <a:cs typeface="Arial" panose="020B0604020202020204" pitchFamily="34" charset="0"/>
          </a:endParaRPr>
        </a:p>
      </dgm:t>
    </dgm:pt>
    <dgm:pt modelId="{48097A06-5DC7-0242-B9A3-31104F1A36FA}" type="sibTrans" cxnId="{C7EB33A2-6969-2F4C-8A12-679430FE9632}">
      <dgm:prSet/>
      <dgm:spPr/>
      <dgm:t>
        <a:bodyPr/>
        <a:lstStyle/>
        <a:p>
          <a:endParaRPr lang="en-US" b="0">
            <a:latin typeface="Arial" panose="020B0604020202020204" pitchFamily="34" charset="0"/>
            <a:cs typeface="Arial" panose="020B0604020202020204" pitchFamily="34" charset="0"/>
          </a:endParaRPr>
        </a:p>
      </dgm:t>
    </dgm:pt>
    <dgm:pt modelId="{C1319F7D-2772-5442-A9EB-8D34F6BCA4DC}">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Determining organizational         IT security objectives, strategies, and policies</a:t>
          </a:r>
        </a:p>
      </dgm:t>
    </dgm:pt>
    <dgm:pt modelId="{71FD92DA-E5F7-7D41-819E-9568F3085AB3}" type="parTrans" cxnId="{D572BF93-CE76-2D47-ACAD-F1B6902F7C78}">
      <dgm:prSet/>
      <dgm:spPr/>
      <dgm:t>
        <a:bodyPr/>
        <a:lstStyle/>
        <a:p>
          <a:endParaRPr lang="en-US" b="0">
            <a:latin typeface="Arial" panose="020B0604020202020204" pitchFamily="34" charset="0"/>
            <a:cs typeface="Arial" panose="020B0604020202020204" pitchFamily="34" charset="0"/>
          </a:endParaRPr>
        </a:p>
      </dgm:t>
    </dgm:pt>
    <dgm:pt modelId="{B02E76F6-7A7E-EC47-8722-2FCDF33493E1}" type="sibTrans" cxnId="{D572BF93-CE76-2D47-ACAD-F1B6902F7C78}">
      <dgm:prSet/>
      <dgm:spPr/>
      <dgm:t>
        <a:bodyPr/>
        <a:lstStyle/>
        <a:p>
          <a:endParaRPr lang="en-US" b="0">
            <a:latin typeface="Arial" panose="020B0604020202020204" pitchFamily="34" charset="0"/>
            <a:cs typeface="Arial" panose="020B0604020202020204" pitchFamily="34" charset="0"/>
          </a:endParaRPr>
        </a:p>
      </dgm:t>
    </dgm:pt>
    <dgm:pt modelId="{07964271-BC91-BE4E-9341-A6241FADBEBC}">
      <dgm:prSet custT="1"/>
      <dgm:spPr>
        <a:solidFill>
          <a:schemeClr val="accent3">
            <a:lumMod val="60000"/>
            <a:lumOff val="40000"/>
          </a:schemeClr>
        </a:solidFill>
      </dgm:spPr>
      <dgm:t>
        <a:bodyPr/>
        <a:lstStyle/>
        <a:p>
          <a:pPr rtl="0"/>
          <a:r>
            <a:rPr lang="en-US" sz="1200" b="0">
              <a:latin typeface="Arial" panose="020B0604020202020204" pitchFamily="34" charset="0"/>
              <a:cs typeface="Arial" panose="020B0604020202020204" pitchFamily="34" charset="0"/>
            </a:rPr>
            <a:t>Determining organizational IT security requirements</a:t>
          </a:r>
          <a:endParaRPr lang="en-US" sz="1200" b="0" dirty="0">
            <a:latin typeface="Arial" panose="020B0604020202020204" pitchFamily="34" charset="0"/>
            <a:cs typeface="Arial" panose="020B0604020202020204" pitchFamily="34" charset="0"/>
          </a:endParaRPr>
        </a:p>
      </dgm:t>
    </dgm:pt>
    <dgm:pt modelId="{46872A7F-FC1B-4D44-ABDB-64FD4FE47AE7}" type="parTrans" cxnId="{B4B618F5-F2C6-C245-9D7B-5652627861D6}">
      <dgm:prSet/>
      <dgm:spPr/>
      <dgm:t>
        <a:bodyPr/>
        <a:lstStyle/>
        <a:p>
          <a:endParaRPr lang="en-US" b="0">
            <a:latin typeface="Arial" panose="020B0604020202020204" pitchFamily="34" charset="0"/>
            <a:cs typeface="Arial" panose="020B0604020202020204" pitchFamily="34" charset="0"/>
          </a:endParaRPr>
        </a:p>
      </dgm:t>
    </dgm:pt>
    <dgm:pt modelId="{77C1581E-C65D-CF42-A670-FEFAC896CF79}" type="sibTrans" cxnId="{B4B618F5-F2C6-C245-9D7B-5652627861D6}">
      <dgm:prSet/>
      <dgm:spPr/>
      <dgm:t>
        <a:bodyPr/>
        <a:lstStyle/>
        <a:p>
          <a:endParaRPr lang="en-US" b="0">
            <a:latin typeface="Arial" panose="020B0604020202020204" pitchFamily="34" charset="0"/>
            <a:cs typeface="Arial" panose="020B0604020202020204" pitchFamily="34" charset="0"/>
          </a:endParaRPr>
        </a:p>
      </dgm:t>
    </dgm:pt>
    <dgm:pt modelId="{64B0967F-9328-2241-818E-56A24D107CCD}">
      <dgm:prSet custT="1"/>
      <dgm:spPr>
        <a:solidFill>
          <a:schemeClr val="accent3">
            <a:lumMod val="60000"/>
            <a:lumOff val="40000"/>
          </a:schemeClr>
        </a:solidFill>
      </dgm:spPr>
      <dgm:t>
        <a:bodyPr/>
        <a:lstStyle/>
        <a:p>
          <a:pPr rtl="0"/>
          <a:r>
            <a:rPr lang="en-US" sz="1200" b="0">
              <a:latin typeface="Arial" panose="020B0604020202020204" pitchFamily="34" charset="0"/>
              <a:cs typeface="Arial" panose="020B0604020202020204" pitchFamily="34" charset="0"/>
            </a:rPr>
            <a:t>Identifying and analyzing security threats to IT assets within the organization</a:t>
          </a:r>
          <a:endParaRPr lang="en-US" sz="1200" b="0" dirty="0">
            <a:latin typeface="Arial" panose="020B0604020202020204" pitchFamily="34" charset="0"/>
            <a:cs typeface="Arial" panose="020B0604020202020204" pitchFamily="34" charset="0"/>
          </a:endParaRPr>
        </a:p>
      </dgm:t>
    </dgm:pt>
    <dgm:pt modelId="{CB9BE6EC-3AF7-954C-A848-AE91D3A10A44}" type="parTrans" cxnId="{5B446151-CB99-7C4A-B00C-3042E99E1FCF}">
      <dgm:prSet/>
      <dgm:spPr/>
      <dgm:t>
        <a:bodyPr/>
        <a:lstStyle/>
        <a:p>
          <a:endParaRPr lang="en-US" b="0">
            <a:latin typeface="Arial" panose="020B0604020202020204" pitchFamily="34" charset="0"/>
            <a:cs typeface="Arial" panose="020B0604020202020204" pitchFamily="34" charset="0"/>
          </a:endParaRPr>
        </a:p>
      </dgm:t>
    </dgm:pt>
    <dgm:pt modelId="{4A79594C-58B8-C64A-A554-3B65F90BD4BD}" type="sibTrans" cxnId="{5B446151-CB99-7C4A-B00C-3042E99E1FCF}">
      <dgm:prSet/>
      <dgm:spPr/>
      <dgm:t>
        <a:bodyPr/>
        <a:lstStyle/>
        <a:p>
          <a:endParaRPr lang="en-US" b="0">
            <a:latin typeface="Arial" panose="020B0604020202020204" pitchFamily="34" charset="0"/>
            <a:cs typeface="Arial" panose="020B0604020202020204" pitchFamily="34" charset="0"/>
          </a:endParaRPr>
        </a:p>
      </dgm:t>
    </dgm:pt>
    <dgm:pt modelId="{7F152174-A6F0-944E-A2AC-F08B504F35A5}">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Identifying and analyzing risks</a:t>
          </a:r>
        </a:p>
      </dgm:t>
    </dgm:pt>
    <dgm:pt modelId="{4AF68370-4457-BE46-A2BF-F8D3738B9BAC}" type="parTrans" cxnId="{72247B76-853C-1A44-BB4A-B39575F4073D}">
      <dgm:prSet/>
      <dgm:spPr/>
      <dgm:t>
        <a:bodyPr/>
        <a:lstStyle/>
        <a:p>
          <a:endParaRPr lang="en-US" b="0">
            <a:latin typeface="Arial" panose="020B0604020202020204" pitchFamily="34" charset="0"/>
            <a:cs typeface="Arial" panose="020B0604020202020204" pitchFamily="34" charset="0"/>
          </a:endParaRPr>
        </a:p>
      </dgm:t>
    </dgm:pt>
    <dgm:pt modelId="{18189450-6781-4147-8D4E-951B1980E571}" type="sibTrans" cxnId="{72247B76-853C-1A44-BB4A-B39575F4073D}">
      <dgm:prSet/>
      <dgm:spPr/>
      <dgm:t>
        <a:bodyPr/>
        <a:lstStyle/>
        <a:p>
          <a:endParaRPr lang="en-US" b="0">
            <a:latin typeface="Arial" panose="020B0604020202020204" pitchFamily="34" charset="0"/>
            <a:cs typeface="Arial" panose="020B0604020202020204" pitchFamily="34" charset="0"/>
          </a:endParaRPr>
        </a:p>
      </dgm:t>
    </dgm:pt>
    <dgm:pt modelId="{6521B349-BBD2-B247-926A-54D58C284377}">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Specifying appropriate safeguards</a:t>
          </a:r>
        </a:p>
      </dgm:t>
    </dgm:pt>
    <dgm:pt modelId="{41146512-C72A-3841-A611-97F436C0C129}" type="parTrans" cxnId="{36058DCF-89A4-174A-A122-D9B21D6B4D80}">
      <dgm:prSet/>
      <dgm:spPr/>
      <dgm:t>
        <a:bodyPr/>
        <a:lstStyle/>
        <a:p>
          <a:endParaRPr lang="en-US" b="0">
            <a:latin typeface="Arial" panose="020B0604020202020204" pitchFamily="34" charset="0"/>
            <a:cs typeface="Arial" panose="020B0604020202020204" pitchFamily="34" charset="0"/>
          </a:endParaRPr>
        </a:p>
      </dgm:t>
    </dgm:pt>
    <dgm:pt modelId="{78AB4848-8F53-A041-973D-9F4B5D83549F}" type="sibTrans" cxnId="{36058DCF-89A4-174A-A122-D9B21D6B4D80}">
      <dgm:prSet/>
      <dgm:spPr/>
      <dgm:t>
        <a:bodyPr/>
        <a:lstStyle/>
        <a:p>
          <a:endParaRPr lang="en-US" b="0">
            <a:latin typeface="Arial" panose="020B0604020202020204" pitchFamily="34" charset="0"/>
            <a:cs typeface="Arial" panose="020B0604020202020204" pitchFamily="34" charset="0"/>
          </a:endParaRPr>
        </a:p>
      </dgm:t>
    </dgm:pt>
    <dgm:pt modelId="{B0A0C76C-44FC-8147-B9B9-7FA3D392B8AE}">
      <dgm:prSet custT="1"/>
      <dgm:spPr>
        <a:solidFill>
          <a:schemeClr val="accent3">
            <a:lumMod val="60000"/>
            <a:lumOff val="40000"/>
          </a:schemeClr>
        </a:solidFill>
      </dgm:spPr>
      <dgm:t>
        <a:bodyPr/>
        <a:lstStyle/>
        <a:p>
          <a:pPr rtl="0"/>
          <a:r>
            <a:rPr lang="en-US" sz="1150" b="0" dirty="0">
              <a:latin typeface="Arial" panose="020B0604020202020204" pitchFamily="34" charset="0"/>
              <a:cs typeface="Arial" panose="020B0604020202020204" pitchFamily="34" charset="0"/>
            </a:rPr>
            <a:t>Monitoring the implementation and operation of safeguards that are necessary in order to cost effectively protect the information and services within the organization</a:t>
          </a:r>
        </a:p>
      </dgm:t>
    </dgm:pt>
    <dgm:pt modelId="{979D64CF-08A8-AB40-8883-BDDD13FD92BC}" type="parTrans" cxnId="{F315602C-583C-054F-B1D3-591AFD0BF4DE}">
      <dgm:prSet/>
      <dgm:spPr/>
      <dgm:t>
        <a:bodyPr/>
        <a:lstStyle/>
        <a:p>
          <a:endParaRPr lang="en-US" b="0">
            <a:latin typeface="Arial" panose="020B0604020202020204" pitchFamily="34" charset="0"/>
            <a:cs typeface="Arial" panose="020B0604020202020204" pitchFamily="34" charset="0"/>
          </a:endParaRPr>
        </a:p>
      </dgm:t>
    </dgm:pt>
    <dgm:pt modelId="{F8021F8B-20F4-4842-BADD-DD7863993464}" type="sibTrans" cxnId="{F315602C-583C-054F-B1D3-591AFD0BF4DE}">
      <dgm:prSet/>
      <dgm:spPr/>
      <dgm:t>
        <a:bodyPr/>
        <a:lstStyle/>
        <a:p>
          <a:endParaRPr lang="en-US" b="0">
            <a:latin typeface="Arial" panose="020B0604020202020204" pitchFamily="34" charset="0"/>
            <a:cs typeface="Arial" panose="020B0604020202020204" pitchFamily="34" charset="0"/>
          </a:endParaRPr>
        </a:p>
      </dgm:t>
    </dgm:pt>
    <dgm:pt modelId="{3764561E-D202-4740-B1A1-D0714BA04475}">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Developing and implementing a security awareness program</a:t>
          </a:r>
        </a:p>
      </dgm:t>
    </dgm:pt>
    <dgm:pt modelId="{121CB0E5-9B6D-EE41-8734-54EF17E45F07}" type="parTrans" cxnId="{F8E60394-8D67-6240-8230-C20797AF3BC2}">
      <dgm:prSet/>
      <dgm:spPr/>
      <dgm:t>
        <a:bodyPr/>
        <a:lstStyle/>
        <a:p>
          <a:endParaRPr lang="en-US" b="0">
            <a:latin typeface="Arial" panose="020B0604020202020204" pitchFamily="34" charset="0"/>
            <a:cs typeface="Arial" panose="020B0604020202020204" pitchFamily="34" charset="0"/>
          </a:endParaRPr>
        </a:p>
      </dgm:t>
    </dgm:pt>
    <dgm:pt modelId="{9BED18E1-B8A2-B040-9DC3-9F4900FC5164}" type="sibTrans" cxnId="{F8E60394-8D67-6240-8230-C20797AF3BC2}">
      <dgm:prSet/>
      <dgm:spPr/>
      <dgm:t>
        <a:bodyPr/>
        <a:lstStyle/>
        <a:p>
          <a:endParaRPr lang="en-US" b="0">
            <a:latin typeface="Arial" panose="020B0604020202020204" pitchFamily="34" charset="0"/>
            <a:cs typeface="Arial" panose="020B0604020202020204" pitchFamily="34" charset="0"/>
          </a:endParaRPr>
        </a:p>
      </dgm:t>
    </dgm:pt>
    <dgm:pt modelId="{BC8EA598-846E-D64D-8C82-FB6F5361618F}">
      <dgm:prSet custT="1"/>
      <dgm:spPr>
        <a:solidFill>
          <a:schemeClr val="accent3">
            <a:lumMod val="60000"/>
            <a:lumOff val="40000"/>
          </a:schemeClr>
        </a:solidFill>
      </dgm:spPr>
      <dgm:t>
        <a:bodyPr/>
        <a:lstStyle/>
        <a:p>
          <a:pPr rtl="0"/>
          <a:r>
            <a:rPr lang="en-US" sz="1200" b="0" dirty="0">
              <a:latin typeface="Arial" panose="020B0604020202020204" pitchFamily="34" charset="0"/>
              <a:cs typeface="Arial" panose="020B0604020202020204" pitchFamily="34" charset="0"/>
            </a:rPr>
            <a:t>Detecting and reacting to incidents</a:t>
          </a:r>
        </a:p>
      </dgm:t>
    </dgm:pt>
    <dgm:pt modelId="{88449A30-7F97-8742-AF6C-AE2B7E66B89E}" type="parTrans" cxnId="{5537F53D-A72E-FD49-AF1E-525041EF4C17}">
      <dgm:prSet/>
      <dgm:spPr/>
      <dgm:t>
        <a:bodyPr/>
        <a:lstStyle/>
        <a:p>
          <a:endParaRPr lang="en-US" b="0">
            <a:latin typeface="Arial" panose="020B0604020202020204" pitchFamily="34" charset="0"/>
            <a:cs typeface="Arial" panose="020B0604020202020204" pitchFamily="34" charset="0"/>
          </a:endParaRPr>
        </a:p>
      </dgm:t>
    </dgm:pt>
    <dgm:pt modelId="{66D0B501-EC25-774B-ADC4-7A67D48862F2}" type="sibTrans" cxnId="{5537F53D-A72E-FD49-AF1E-525041EF4C17}">
      <dgm:prSet/>
      <dgm:spPr/>
      <dgm:t>
        <a:bodyPr/>
        <a:lstStyle/>
        <a:p>
          <a:endParaRPr lang="en-US" b="0">
            <a:latin typeface="Arial" panose="020B0604020202020204" pitchFamily="34" charset="0"/>
            <a:cs typeface="Arial" panose="020B0604020202020204" pitchFamily="34" charset="0"/>
          </a:endParaRPr>
        </a:p>
      </dgm:t>
    </dgm:pt>
    <dgm:pt modelId="{0721F433-CBD3-C142-B1DB-0798D54A32FC}" type="pres">
      <dgm:prSet presAssocID="{9D97AEB5-64FC-9049-8D19-6C64190AB5B2}" presName="composite" presStyleCnt="0">
        <dgm:presLayoutVars>
          <dgm:chMax val="1"/>
          <dgm:dir/>
          <dgm:resizeHandles val="exact"/>
        </dgm:presLayoutVars>
      </dgm:prSet>
      <dgm:spPr/>
    </dgm:pt>
    <dgm:pt modelId="{4DCEBCA9-E0EF-964A-930C-85776AACF547}" type="pres">
      <dgm:prSet presAssocID="{C2662F73-5FA3-6243-B313-15777013349E}" presName="roof" presStyleLbl="dkBgShp" presStyleIdx="0" presStyleCnt="2"/>
      <dgm:spPr/>
    </dgm:pt>
    <dgm:pt modelId="{ABD7BDAE-F0CA-4149-819E-0A510F0C6EBA}" type="pres">
      <dgm:prSet presAssocID="{C2662F73-5FA3-6243-B313-15777013349E}" presName="pillars" presStyleCnt="0"/>
      <dgm:spPr/>
    </dgm:pt>
    <dgm:pt modelId="{1C84FA8C-ED9A-FC43-A391-DDDD79295E98}" type="pres">
      <dgm:prSet presAssocID="{C2662F73-5FA3-6243-B313-15777013349E}" presName="pillar1" presStyleLbl="node1" presStyleIdx="0" presStyleCnt="8" custScaleX="1747949">
        <dgm:presLayoutVars>
          <dgm:bulletEnabled val="1"/>
        </dgm:presLayoutVars>
      </dgm:prSet>
      <dgm:spPr/>
    </dgm:pt>
    <dgm:pt modelId="{133A0DB5-B4DC-EE4F-97ED-465127DA17DB}" type="pres">
      <dgm:prSet presAssocID="{07964271-BC91-BE4E-9341-A6241FADBEBC}" presName="pillarX" presStyleLbl="node1" presStyleIdx="1" presStyleCnt="8" custScaleX="1927582">
        <dgm:presLayoutVars>
          <dgm:bulletEnabled val="1"/>
        </dgm:presLayoutVars>
      </dgm:prSet>
      <dgm:spPr/>
    </dgm:pt>
    <dgm:pt modelId="{91F63209-B40C-294A-A932-B982AEBD2ABF}" type="pres">
      <dgm:prSet presAssocID="{64B0967F-9328-2241-818E-56A24D107CCD}" presName="pillarX" presStyleLbl="node1" presStyleIdx="2" presStyleCnt="8" custScaleX="1749479">
        <dgm:presLayoutVars>
          <dgm:bulletEnabled val="1"/>
        </dgm:presLayoutVars>
      </dgm:prSet>
      <dgm:spPr/>
    </dgm:pt>
    <dgm:pt modelId="{1932F4D9-3099-CD47-A33A-8F7F982E4626}" type="pres">
      <dgm:prSet presAssocID="{7F152174-A6F0-944E-A2AC-F08B504F35A5}" presName="pillarX" presStyleLbl="node1" presStyleIdx="3" presStyleCnt="8" custScaleX="1338107">
        <dgm:presLayoutVars>
          <dgm:bulletEnabled val="1"/>
        </dgm:presLayoutVars>
      </dgm:prSet>
      <dgm:spPr/>
    </dgm:pt>
    <dgm:pt modelId="{32E9282E-07BA-1F46-8BAE-3D761FEF1ED8}" type="pres">
      <dgm:prSet presAssocID="{6521B349-BBD2-B247-926A-54D58C284377}" presName="pillarX" presStyleLbl="node1" presStyleIdx="4" presStyleCnt="8" custScaleX="1489614">
        <dgm:presLayoutVars>
          <dgm:bulletEnabled val="1"/>
        </dgm:presLayoutVars>
      </dgm:prSet>
      <dgm:spPr/>
    </dgm:pt>
    <dgm:pt modelId="{24676DF4-7AD2-B944-AB30-B7D9C5A5000D}" type="pres">
      <dgm:prSet presAssocID="{B0A0C76C-44FC-8147-B9B9-7FA3D392B8AE}" presName="pillarX" presStyleLbl="node1" presStyleIdx="5" presStyleCnt="8" custScaleX="1741404" custScaleY="100474">
        <dgm:presLayoutVars>
          <dgm:bulletEnabled val="1"/>
        </dgm:presLayoutVars>
      </dgm:prSet>
      <dgm:spPr/>
    </dgm:pt>
    <dgm:pt modelId="{28C3CB3C-C7D2-CB49-A95C-0705ACD23DED}" type="pres">
      <dgm:prSet presAssocID="{3764561E-D202-4740-B1A1-D0714BA04475}" presName="pillarX" presStyleLbl="node1" presStyleIdx="6" presStyleCnt="8" custScaleX="1731337">
        <dgm:presLayoutVars>
          <dgm:bulletEnabled val="1"/>
        </dgm:presLayoutVars>
      </dgm:prSet>
      <dgm:spPr/>
    </dgm:pt>
    <dgm:pt modelId="{932EB49E-B7CA-6943-9EE4-2E29970FB7DB}" type="pres">
      <dgm:prSet presAssocID="{BC8EA598-846E-D64D-8C82-FB6F5361618F}" presName="pillarX" presStyleLbl="node1" presStyleIdx="7" presStyleCnt="8" custScaleX="1309690">
        <dgm:presLayoutVars>
          <dgm:bulletEnabled val="1"/>
        </dgm:presLayoutVars>
      </dgm:prSet>
      <dgm:spPr/>
    </dgm:pt>
    <dgm:pt modelId="{FFE7BA93-BDD0-984C-89E5-5B213247846F}" type="pres">
      <dgm:prSet presAssocID="{C2662F73-5FA3-6243-B313-15777013349E}" presName="base" presStyleLbl="dkBgShp" presStyleIdx="1" presStyleCnt="2"/>
      <dgm:spPr>
        <a:solidFill>
          <a:schemeClr val="accent3">
            <a:lumMod val="75000"/>
          </a:schemeClr>
        </a:solidFill>
      </dgm:spPr>
    </dgm:pt>
  </dgm:ptLst>
  <dgm:cxnLst>
    <dgm:cxn modelId="{D6333B05-C962-2640-8A00-13F3B5F0F016}" type="presOf" srcId="{C1319F7D-2772-5442-A9EB-8D34F6BCA4DC}" destId="{1C84FA8C-ED9A-FC43-A391-DDDD79295E98}" srcOrd="0" destOrd="0" presId="urn:microsoft.com/office/officeart/2005/8/layout/hList3"/>
    <dgm:cxn modelId="{DD85770E-F6C9-744E-89A4-3843393DE78F}" type="presOf" srcId="{6521B349-BBD2-B247-926A-54D58C284377}" destId="{32E9282E-07BA-1F46-8BAE-3D761FEF1ED8}" srcOrd="0" destOrd="0" presId="urn:microsoft.com/office/officeart/2005/8/layout/hList3"/>
    <dgm:cxn modelId="{87CE560F-9293-B041-A5DC-863ABDB9CF09}" type="presOf" srcId="{3764561E-D202-4740-B1A1-D0714BA04475}" destId="{28C3CB3C-C7D2-CB49-A95C-0705ACD23DED}" srcOrd="0" destOrd="0" presId="urn:microsoft.com/office/officeart/2005/8/layout/hList3"/>
    <dgm:cxn modelId="{F315602C-583C-054F-B1D3-591AFD0BF4DE}" srcId="{C2662F73-5FA3-6243-B313-15777013349E}" destId="{B0A0C76C-44FC-8147-B9B9-7FA3D392B8AE}" srcOrd="5" destOrd="0" parTransId="{979D64CF-08A8-AB40-8883-BDDD13FD92BC}" sibTransId="{F8021F8B-20F4-4842-BADD-DD7863993464}"/>
    <dgm:cxn modelId="{5537F53D-A72E-FD49-AF1E-525041EF4C17}" srcId="{C2662F73-5FA3-6243-B313-15777013349E}" destId="{BC8EA598-846E-D64D-8C82-FB6F5361618F}" srcOrd="7" destOrd="0" parTransId="{88449A30-7F97-8742-AF6C-AE2B7E66B89E}" sibTransId="{66D0B501-EC25-774B-ADC4-7A67D48862F2}"/>
    <dgm:cxn modelId="{53BAB647-B0AC-CB4C-895A-3FB978578679}" type="presOf" srcId="{9D97AEB5-64FC-9049-8D19-6C64190AB5B2}" destId="{0721F433-CBD3-C142-B1DB-0798D54A32FC}" srcOrd="0" destOrd="0" presId="urn:microsoft.com/office/officeart/2005/8/layout/hList3"/>
    <dgm:cxn modelId="{5B446151-CB99-7C4A-B00C-3042E99E1FCF}" srcId="{C2662F73-5FA3-6243-B313-15777013349E}" destId="{64B0967F-9328-2241-818E-56A24D107CCD}" srcOrd="2" destOrd="0" parTransId="{CB9BE6EC-3AF7-954C-A848-AE91D3A10A44}" sibTransId="{4A79594C-58B8-C64A-A554-3B65F90BD4BD}"/>
    <dgm:cxn modelId="{72247B76-853C-1A44-BB4A-B39575F4073D}" srcId="{C2662F73-5FA3-6243-B313-15777013349E}" destId="{7F152174-A6F0-944E-A2AC-F08B504F35A5}" srcOrd="3" destOrd="0" parTransId="{4AF68370-4457-BE46-A2BF-F8D3738B9BAC}" sibTransId="{18189450-6781-4147-8D4E-951B1980E571}"/>
    <dgm:cxn modelId="{93E19A87-7AEC-884B-8EA7-E60C078810A1}" type="presOf" srcId="{B0A0C76C-44FC-8147-B9B9-7FA3D392B8AE}" destId="{24676DF4-7AD2-B944-AB30-B7D9C5A5000D}" srcOrd="0" destOrd="0" presId="urn:microsoft.com/office/officeart/2005/8/layout/hList3"/>
    <dgm:cxn modelId="{3873448C-FE39-7B42-A261-EEC0B4E2E274}" type="presOf" srcId="{C2662F73-5FA3-6243-B313-15777013349E}" destId="{4DCEBCA9-E0EF-964A-930C-85776AACF547}" srcOrd="0" destOrd="0" presId="urn:microsoft.com/office/officeart/2005/8/layout/hList3"/>
    <dgm:cxn modelId="{D572BF93-CE76-2D47-ACAD-F1B6902F7C78}" srcId="{C2662F73-5FA3-6243-B313-15777013349E}" destId="{C1319F7D-2772-5442-A9EB-8D34F6BCA4DC}" srcOrd="0" destOrd="0" parTransId="{71FD92DA-E5F7-7D41-819E-9568F3085AB3}" sibTransId="{B02E76F6-7A7E-EC47-8722-2FCDF33493E1}"/>
    <dgm:cxn modelId="{F8E60394-8D67-6240-8230-C20797AF3BC2}" srcId="{C2662F73-5FA3-6243-B313-15777013349E}" destId="{3764561E-D202-4740-B1A1-D0714BA04475}" srcOrd="6" destOrd="0" parTransId="{121CB0E5-9B6D-EE41-8734-54EF17E45F07}" sibTransId="{9BED18E1-B8A2-B040-9DC3-9F4900FC5164}"/>
    <dgm:cxn modelId="{88042F99-620A-F942-BFC1-249C96BBA830}" type="presOf" srcId="{07964271-BC91-BE4E-9341-A6241FADBEBC}" destId="{133A0DB5-B4DC-EE4F-97ED-465127DA17DB}" srcOrd="0" destOrd="0" presId="urn:microsoft.com/office/officeart/2005/8/layout/hList3"/>
    <dgm:cxn modelId="{C7EB33A2-6969-2F4C-8A12-679430FE9632}" srcId="{9D97AEB5-64FC-9049-8D19-6C64190AB5B2}" destId="{C2662F73-5FA3-6243-B313-15777013349E}" srcOrd="0" destOrd="0" parTransId="{B8ED46E1-13DF-E948-86B0-522E40E14D39}" sibTransId="{48097A06-5DC7-0242-B9A3-31104F1A36FA}"/>
    <dgm:cxn modelId="{5D8031B3-0DB5-5343-B087-E9BF33456F4D}" type="presOf" srcId="{BC8EA598-846E-D64D-8C82-FB6F5361618F}" destId="{932EB49E-B7CA-6943-9EE4-2E29970FB7DB}" srcOrd="0" destOrd="0" presId="urn:microsoft.com/office/officeart/2005/8/layout/hList3"/>
    <dgm:cxn modelId="{339F58CD-E7CF-D64C-8F54-F62B98E68318}" type="presOf" srcId="{64B0967F-9328-2241-818E-56A24D107CCD}" destId="{91F63209-B40C-294A-A932-B982AEBD2ABF}" srcOrd="0" destOrd="0" presId="urn:microsoft.com/office/officeart/2005/8/layout/hList3"/>
    <dgm:cxn modelId="{36058DCF-89A4-174A-A122-D9B21D6B4D80}" srcId="{C2662F73-5FA3-6243-B313-15777013349E}" destId="{6521B349-BBD2-B247-926A-54D58C284377}" srcOrd="4" destOrd="0" parTransId="{41146512-C72A-3841-A611-97F436C0C129}" sibTransId="{78AB4848-8F53-A041-973D-9F4B5D83549F}"/>
    <dgm:cxn modelId="{ABF1C0F3-858F-6843-852B-1B748D1D9A14}" type="presOf" srcId="{7F152174-A6F0-944E-A2AC-F08B504F35A5}" destId="{1932F4D9-3099-CD47-A33A-8F7F982E4626}" srcOrd="0" destOrd="0" presId="urn:microsoft.com/office/officeart/2005/8/layout/hList3"/>
    <dgm:cxn modelId="{B4B618F5-F2C6-C245-9D7B-5652627861D6}" srcId="{C2662F73-5FA3-6243-B313-15777013349E}" destId="{07964271-BC91-BE4E-9341-A6241FADBEBC}" srcOrd="1" destOrd="0" parTransId="{46872A7F-FC1B-4D44-ABDB-64FD4FE47AE7}" sibTransId="{77C1581E-C65D-CF42-A670-FEFAC896CF79}"/>
    <dgm:cxn modelId="{858FB564-5289-374E-9E73-1FB88B210996}" type="presParOf" srcId="{0721F433-CBD3-C142-B1DB-0798D54A32FC}" destId="{4DCEBCA9-E0EF-964A-930C-85776AACF547}" srcOrd="0" destOrd="0" presId="urn:microsoft.com/office/officeart/2005/8/layout/hList3"/>
    <dgm:cxn modelId="{7FCF96C9-F5F2-4D43-8E26-48039F3493ED}" type="presParOf" srcId="{0721F433-CBD3-C142-B1DB-0798D54A32FC}" destId="{ABD7BDAE-F0CA-4149-819E-0A510F0C6EBA}" srcOrd="1" destOrd="0" presId="urn:microsoft.com/office/officeart/2005/8/layout/hList3"/>
    <dgm:cxn modelId="{0E229C2A-2B13-C645-AA7A-D0BB18667BA5}" type="presParOf" srcId="{ABD7BDAE-F0CA-4149-819E-0A510F0C6EBA}" destId="{1C84FA8C-ED9A-FC43-A391-DDDD79295E98}" srcOrd="0" destOrd="0" presId="urn:microsoft.com/office/officeart/2005/8/layout/hList3"/>
    <dgm:cxn modelId="{B9784D4E-DD0A-F34F-9560-9F524EC5C965}" type="presParOf" srcId="{ABD7BDAE-F0CA-4149-819E-0A510F0C6EBA}" destId="{133A0DB5-B4DC-EE4F-97ED-465127DA17DB}" srcOrd="1" destOrd="0" presId="urn:microsoft.com/office/officeart/2005/8/layout/hList3"/>
    <dgm:cxn modelId="{6A7CFA65-C748-0543-B397-24FB79C83102}" type="presParOf" srcId="{ABD7BDAE-F0CA-4149-819E-0A510F0C6EBA}" destId="{91F63209-B40C-294A-A932-B982AEBD2ABF}" srcOrd="2" destOrd="0" presId="urn:microsoft.com/office/officeart/2005/8/layout/hList3"/>
    <dgm:cxn modelId="{8FCAF77E-D16A-6C47-99EB-5B711BC7836F}" type="presParOf" srcId="{ABD7BDAE-F0CA-4149-819E-0A510F0C6EBA}" destId="{1932F4D9-3099-CD47-A33A-8F7F982E4626}" srcOrd="3" destOrd="0" presId="urn:microsoft.com/office/officeart/2005/8/layout/hList3"/>
    <dgm:cxn modelId="{6C18BF9A-67F3-8246-A4D0-22E10A6968C5}" type="presParOf" srcId="{ABD7BDAE-F0CA-4149-819E-0A510F0C6EBA}" destId="{32E9282E-07BA-1F46-8BAE-3D761FEF1ED8}" srcOrd="4" destOrd="0" presId="urn:microsoft.com/office/officeart/2005/8/layout/hList3"/>
    <dgm:cxn modelId="{376570D2-7635-1949-BEE2-688F74776587}" type="presParOf" srcId="{ABD7BDAE-F0CA-4149-819E-0A510F0C6EBA}" destId="{24676DF4-7AD2-B944-AB30-B7D9C5A5000D}" srcOrd="5" destOrd="0" presId="urn:microsoft.com/office/officeart/2005/8/layout/hList3"/>
    <dgm:cxn modelId="{BDC2E3FE-4255-3645-A478-F9E599345D8C}" type="presParOf" srcId="{ABD7BDAE-F0CA-4149-819E-0A510F0C6EBA}" destId="{28C3CB3C-C7D2-CB49-A95C-0705ACD23DED}" srcOrd="6" destOrd="0" presId="urn:microsoft.com/office/officeart/2005/8/layout/hList3"/>
    <dgm:cxn modelId="{73E59243-4A2B-4344-BB72-8A4E5BCB8AEA}" type="presParOf" srcId="{ABD7BDAE-F0CA-4149-819E-0A510F0C6EBA}" destId="{932EB49E-B7CA-6943-9EE4-2E29970FB7DB}" srcOrd="7" destOrd="0" presId="urn:microsoft.com/office/officeart/2005/8/layout/hList3"/>
    <dgm:cxn modelId="{0150A2AB-D02E-014F-84E5-164025751BB9}" type="presParOf" srcId="{0721F433-CBD3-C142-B1DB-0798D54A32FC}" destId="{FFE7BA93-BDD0-984C-89E5-5B213247846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a:latin typeface="Arial" panose="020B0604020202020204" pitchFamily="34" charset="0"/>
              <a:cs typeface="Arial" panose="020B0604020202020204" pitchFamily="34" charset="0"/>
            </a:rPr>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a:latin typeface="Arial" panose="020B0604020202020204" pitchFamily="34" charset="0"/>
            <a:cs typeface="Arial" panose="020B0604020202020204" pitchFamily="34" charset="0"/>
          </a:endParaRPr>
        </a:p>
      </dgm:t>
    </dgm:pt>
    <dgm:pt modelId="{8B3DFF98-38C6-D84C-964E-A1699ED1BD33}" type="sibTrans" cxnId="{94FDF1FA-64C1-7740-A047-F289C0C42B9A}">
      <dgm:prSet/>
      <dgm:spPr/>
      <dgm:t>
        <a:bodyPr/>
        <a:lstStyle/>
        <a:p>
          <a:endParaRPr lang="en-US">
            <a:latin typeface="Arial" panose="020B0604020202020204" pitchFamily="34" charset="0"/>
            <a:cs typeface="Arial" panose="020B0604020202020204" pitchFamily="34" charset="0"/>
          </a:endParaRPr>
        </a:p>
      </dgm:t>
    </dgm:pt>
    <dgm:pt modelId="{B0642AA6-6825-1443-BB0E-E9E172E85AF5}">
      <dgm:prSet/>
      <dgm:spPr>
        <a:solidFill>
          <a:schemeClr val="accent5">
            <a:lumMod val="75000"/>
          </a:schemeClr>
        </a:solidFill>
      </dgm:spPr>
      <dgm:t>
        <a:bodyPr/>
        <a:lstStyle/>
        <a:p>
          <a:pPr rtl="0"/>
          <a:r>
            <a:rPr lang="en-US" b="0" dirty="0">
              <a:latin typeface="Arial" panose="020B0604020202020204" pitchFamily="34" charset="0"/>
              <a:cs typeface="Arial" panose="020B0604020202020204" pitchFamily="34" charset="0"/>
            </a:rPr>
            <a:t>Strength is its flexibility and expressive power</a:t>
          </a:r>
        </a:p>
      </dgm:t>
    </dgm:pt>
    <dgm:pt modelId="{D419AE9A-87B0-B940-8B52-17CFA2EA07EB}" type="parTrans" cxnId="{2A302559-F6F0-034C-B10A-9CB91D23B59F}">
      <dgm:prSet/>
      <dgm:spPr/>
      <dgm:t>
        <a:bodyPr/>
        <a:lstStyle/>
        <a:p>
          <a:endParaRPr lang="en-US">
            <a:latin typeface="Arial" panose="020B0604020202020204" pitchFamily="34" charset="0"/>
            <a:cs typeface="Arial" panose="020B0604020202020204" pitchFamily="34" charset="0"/>
          </a:endParaRPr>
        </a:p>
      </dgm:t>
    </dgm:pt>
    <dgm:pt modelId="{8FF73336-9C4E-5B4F-B7DA-AA8C87D7693A}" type="sibTrans" cxnId="{2A302559-F6F0-034C-B10A-9CB91D23B59F}">
      <dgm:prSet/>
      <dgm:spPr/>
      <dgm:t>
        <a:bodyPr/>
        <a:lstStyle/>
        <a:p>
          <a:endParaRPr lang="en-US">
            <a:latin typeface="Arial" panose="020B0604020202020204" pitchFamily="34" charset="0"/>
            <a:cs typeface="Arial" panose="020B0604020202020204" pitchFamily="34" charset="0"/>
          </a:endParaRPr>
        </a:p>
      </dgm:t>
    </dgm:pt>
    <dgm:pt modelId="{E10A8ADF-E3D7-DC4C-8004-5E13179118FF}">
      <dgm:prSet/>
      <dgm:spPr>
        <a:solidFill>
          <a:schemeClr val="accent4">
            <a:lumMod val="75000"/>
          </a:schemeClr>
        </a:solidFill>
      </dgm:spPr>
      <dgm:t>
        <a:bodyPr/>
        <a:lstStyle/>
        <a:p>
          <a:pPr rtl="0"/>
          <a:r>
            <a:rPr lang="en-US" b="0" dirty="0">
              <a:latin typeface="Arial" panose="020B0604020202020204" pitchFamily="34" charset="0"/>
              <a:cs typeface="Arial" panose="020B0604020202020204" pitchFamily="34" charset="0"/>
            </a:rPr>
            <a:t>Main obstacle to its adoption in real systems has been concern about the performance impact of evaluating predicates on both resource and user properties for each access</a:t>
          </a:r>
        </a:p>
      </dgm:t>
    </dgm:pt>
    <dgm:pt modelId="{ED5B44C8-1517-DA49-B07B-DBE64EB85312}" type="parTrans" cxnId="{ACFD75EE-DA87-0445-BC0F-CD765E7D086A}">
      <dgm:prSet/>
      <dgm:spPr/>
      <dgm:t>
        <a:bodyPr/>
        <a:lstStyle/>
        <a:p>
          <a:endParaRPr lang="en-US">
            <a:latin typeface="Arial" panose="020B0604020202020204" pitchFamily="34" charset="0"/>
            <a:cs typeface="Arial" panose="020B0604020202020204" pitchFamily="34" charset="0"/>
          </a:endParaRPr>
        </a:p>
      </dgm:t>
    </dgm:pt>
    <dgm:pt modelId="{48E8EA27-9619-384C-8500-B51C867F7F78}" type="sibTrans" cxnId="{ACFD75EE-DA87-0445-BC0F-CD765E7D086A}">
      <dgm:prSet/>
      <dgm:spPr/>
      <dgm:t>
        <a:bodyPr/>
        <a:lstStyle/>
        <a:p>
          <a:endParaRPr lang="en-US">
            <a:latin typeface="Arial" panose="020B0604020202020204" pitchFamily="34" charset="0"/>
            <a:cs typeface="Arial" panose="020B0604020202020204" pitchFamily="34" charset="0"/>
          </a:endParaRPr>
        </a:p>
      </dgm:t>
    </dgm:pt>
    <dgm:pt modelId="{44CFF86E-46B1-D448-B841-BA8682E66064}">
      <dgm:prSet/>
      <dgm:spPr>
        <a:solidFill>
          <a:schemeClr val="accent3">
            <a:lumMod val="75000"/>
          </a:schemeClr>
        </a:solidFill>
      </dgm:spPr>
      <dgm:t>
        <a:bodyPr/>
        <a:lstStyle/>
        <a:p>
          <a:pPr rtl="0"/>
          <a:r>
            <a:rPr lang="en-US" b="0" dirty="0">
              <a:latin typeface="Arial" panose="020B0604020202020204" pitchFamily="34" charset="0"/>
              <a:cs typeface="Arial" panose="020B0604020202020204" pitchFamily="34" charset="0"/>
            </a:rPr>
            <a:t>Web services have been pioneering technologies through the introduction of the </a:t>
          </a:r>
          <a:r>
            <a:rPr lang="en-US" b="0" dirty="0" err="1">
              <a:latin typeface="Arial" panose="020B0604020202020204" pitchFamily="34" charset="0"/>
              <a:cs typeface="Arial" panose="020B0604020202020204" pitchFamily="34" charset="0"/>
            </a:rPr>
            <a:t>eXtensible</a:t>
          </a:r>
          <a:r>
            <a:rPr lang="en-US" b="0" dirty="0">
              <a:latin typeface="Arial" panose="020B0604020202020204" pitchFamily="34" charset="0"/>
              <a:cs typeface="Arial" panose="020B0604020202020204" pitchFamily="34" charset="0"/>
            </a:rPr>
            <a:t> Access Control Markup Language (XAMCL)</a:t>
          </a:r>
        </a:p>
      </dgm:t>
    </dgm:pt>
    <dgm:pt modelId="{1FBA5BB4-F812-9442-BC98-350FBE0343FF}" type="parTrans" cxnId="{229F71EC-F39C-E345-AEB4-5FFE20266042}">
      <dgm:prSet/>
      <dgm:spPr/>
      <dgm:t>
        <a:bodyPr/>
        <a:lstStyle/>
        <a:p>
          <a:endParaRPr lang="en-US">
            <a:latin typeface="Arial" panose="020B0604020202020204" pitchFamily="34" charset="0"/>
            <a:cs typeface="Arial" panose="020B0604020202020204" pitchFamily="34" charset="0"/>
          </a:endParaRPr>
        </a:p>
      </dgm:t>
    </dgm:pt>
    <dgm:pt modelId="{753E6DBF-8731-4A4C-9CAF-AF8F7F5C8A81}" type="sibTrans" cxnId="{229F71EC-F39C-E345-AEB4-5FFE20266042}">
      <dgm:prSet/>
      <dgm:spPr/>
      <dgm:t>
        <a:bodyPr/>
        <a:lstStyle/>
        <a:p>
          <a:endParaRPr lang="en-US">
            <a:latin typeface="Arial" panose="020B0604020202020204" pitchFamily="34" charset="0"/>
            <a:cs typeface="Arial" panose="020B0604020202020204" pitchFamily="34" charset="0"/>
          </a:endParaRPr>
        </a:p>
      </dgm:t>
    </dgm:pt>
    <dgm:pt modelId="{DCC605DC-5C83-1F4A-A3C7-A7FAAE618A5A}">
      <dgm:prSet/>
      <dgm:spPr>
        <a:solidFill>
          <a:schemeClr val="accent1"/>
        </a:solidFill>
      </dgm:spPr>
      <dgm:t>
        <a:bodyPr/>
        <a:lstStyle/>
        <a:p>
          <a:pPr rtl="0"/>
          <a:r>
            <a:rPr lang="en-US" b="0" u="sng" dirty="0">
              <a:solidFill>
                <a:schemeClr val="bg1"/>
              </a:solidFill>
              <a:latin typeface="Arial" panose="020B0604020202020204" pitchFamily="34" charset="0"/>
              <a:cs typeface="Arial" panose="020B0604020202020204" pitchFamily="34" charset="0"/>
            </a:rPr>
            <a:t>There is considerable interest in applying the model to cloud services</a:t>
          </a:r>
        </a:p>
      </dgm:t>
    </dgm:pt>
    <dgm:pt modelId="{E0B9C2BE-3F9C-CE48-8742-A2620F9DBD76}" type="parTrans" cxnId="{F5E42370-679B-F946-ACA9-AB4D2D3EC880}">
      <dgm:prSet/>
      <dgm:spPr/>
      <dgm:t>
        <a:bodyPr/>
        <a:lstStyle/>
        <a:p>
          <a:endParaRPr lang="en-US">
            <a:latin typeface="Arial" panose="020B0604020202020204" pitchFamily="34" charset="0"/>
            <a:cs typeface="Arial" panose="020B0604020202020204" pitchFamily="34" charset="0"/>
          </a:endParaRPr>
        </a:p>
      </dgm:t>
    </dgm:pt>
    <dgm:pt modelId="{BC17340B-46A3-8B4C-8F01-E178D4F1E4FC}" type="sibTrans" cxnId="{F5E42370-679B-F946-ACA9-AB4D2D3EC880}">
      <dgm:prSet/>
      <dgm:spPr/>
      <dgm:t>
        <a:bodyPr/>
        <a:lstStyle/>
        <a:p>
          <a:endParaRPr lang="en-US">
            <a:latin typeface="Arial" panose="020B0604020202020204" pitchFamily="34" charset="0"/>
            <a:cs typeface="Arial" panose="020B0604020202020204" pitchFamily="34" charset="0"/>
          </a:endParaRPr>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F5E42370-679B-F946-ACA9-AB4D2D3EC880}" srcId="{485D1C91-6B73-D64A-B23E-04566BC3748A}" destId="{DCC605DC-5C83-1F4A-A3C7-A7FAAE618A5A}" srcOrd="4" destOrd="0" parTransId="{E0B9C2BE-3F9C-CE48-8742-A2620F9DBD76}" sibTransId="{BC17340B-46A3-8B4C-8F01-E178D4F1E4FC}"/>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000" b="1" dirty="0">
              <a:solidFill>
                <a:schemeClr val="tx1"/>
              </a:solidFill>
              <a:latin typeface="Arial" panose="020B0604020202020204" pitchFamily="34" charset="0"/>
              <a:cs typeface="Arial" panose="020B0604020202020204" pitchFamily="34" charset="0"/>
            </a:rPr>
            <a:t>Subject attributes</a:t>
          </a:r>
          <a:endParaRPr lang="en-US" sz="2000" dirty="0">
            <a:solidFill>
              <a:schemeClr val="tx1"/>
            </a:solidFill>
            <a:latin typeface="Arial" panose="020B0604020202020204" pitchFamily="34" charset="0"/>
            <a:cs typeface="Arial" panose="020B0604020202020204" pitchFamily="34" charset="0"/>
          </a:endParaRPr>
        </a:p>
      </dgm:t>
    </dgm:pt>
    <dgm:pt modelId="{D9DAE0DD-1DB2-744F-AEA5-90962B0531E5}" type="parTrans" cxnId="{3CAD7F49-809E-E942-9842-978CDEEE0BCE}">
      <dgm:prSet/>
      <dgm:spPr/>
      <dgm:t>
        <a:bodyPr/>
        <a:lstStyle/>
        <a:p>
          <a:endParaRPr lang="en-US">
            <a:latin typeface="Arial" panose="020B0604020202020204" pitchFamily="34" charset="0"/>
            <a:cs typeface="Arial" panose="020B0604020202020204" pitchFamily="34" charset="0"/>
          </a:endParaRPr>
        </a:p>
      </dgm:t>
    </dgm:pt>
    <dgm:pt modelId="{1324E16A-D187-2740-89ED-325EF869E2BF}" type="sibTrans" cxnId="{3CAD7F49-809E-E942-9842-978CDEEE0BCE}">
      <dgm:prSet/>
      <dgm:spPr/>
      <dgm:t>
        <a:bodyPr/>
        <a:lstStyle/>
        <a:p>
          <a:endParaRPr lang="en-US">
            <a:latin typeface="Arial" panose="020B0604020202020204" pitchFamily="34" charset="0"/>
            <a:cs typeface="Arial" panose="020B0604020202020204" pitchFamily="34" charset="0"/>
          </a:endParaRPr>
        </a:p>
      </dgm:t>
    </dgm:pt>
    <dgm:pt modelId="{7CD3F8EC-6D5D-DC48-88CD-56515931E5A5}">
      <dgm:prSet/>
      <dgm:spPr/>
      <dgm:t>
        <a:bodyPr/>
        <a:lstStyle/>
        <a:p>
          <a:pPr rtl="0">
            <a:spcBef>
              <a:spcPts val="0"/>
            </a:spcBef>
            <a:spcAft>
              <a:spcPts val="1524"/>
            </a:spcAft>
          </a:pPr>
          <a:r>
            <a:rPr lang="en-US" dirty="0">
              <a:latin typeface="Arial" panose="020B0604020202020204" pitchFamily="34" charset="0"/>
              <a:cs typeface="Arial" panose="020B0604020202020204" pitchFamily="34" charset="0"/>
            </a:rPr>
            <a:t>A subject is an active entity that causes information to flow among objects or changes the system state</a:t>
          </a:r>
        </a:p>
      </dgm:t>
    </dgm:pt>
    <dgm:pt modelId="{9D65A348-2BC1-7D46-8BD7-8BED10662D95}" type="parTrans" cxnId="{9D5AC07A-ED04-8F4E-B675-B23350824A3C}">
      <dgm:prSet/>
      <dgm:spPr/>
      <dgm:t>
        <a:bodyPr/>
        <a:lstStyle/>
        <a:p>
          <a:endParaRPr lang="en-US">
            <a:latin typeface="Arial" panose="020B0604020202020204" pitchFamily="34" charset="0"/>
            <a:cs typeface="Arial" panose="020B0604020202020204" pitchFamily="34" charset="0"/>
          </a:endParaRPr>
        </a:p>
      </dgm:t>
    </dgm:pt>
    <dgm:pt modelId="{FF1901ED-36DB-0F4A-B6D7-A6733487A324}" type="sibTrans" cxnId="{9D5AC07A-ED04-8F4E-B675-B23350824A3C}">
      <dgm:prSet/>
      <dgm:spPr/>
      <dgm:t>
        <a:bodyPr/>
        <a:lstStyle/>
        <a:p>
          <a:endParaRPr lang="en-US">
            <a:latin typeface="Arial" panose="020B0604020202020204" pitchFamily="34" charset="0"/>
            <a:cs typeface="Arial" panose="020B0604020202020204" pitchFamily="34" charset="0"/>
          </a:endParaRPr>
        </a:p>
      </dgm:t>
    </dgm:pt>
    <dgm:pt modelId="{36BE4108-004A-B644-A402-E171986A3799}">
      <dgm:prSet custT="1"/>
      <dgm:spPr/>
      <dgm:t>
        <a:bodyPr/>
        <a:lstStyle/>
        <a:p>
          <a:pPr rtl="0"/>
          <a:r>
            <a:rPr lang="en-US" sz="2000" b="1" dirty="0">
              <a:solidFill>
                <a:schemeClr val="tx1"/>
              </a:solidFill>
              <a:latin typeface="Arial" panose="020B0604020202020204" pitchFamily="34" charset="0"/>
              <a:cs typeface="Arial" panose="020B0604020202020204" pitchFamily="34" charset="0"/>
            </a:rPr>
            <a:t>Object attributes</a:t>
          </a:r>
        </a:p>
      </dgm:t>
    </dgm:pt>
    <dgm:pt modelId="{9356FAC8-E20F-3445-8C1D-7A619E99CBBB}" type="parTrans" cxnId="{C791061E-7E49-5A40-831B-00CB18418DFB}">
      <dgm:prSet/>
      <dgm:spPr/>
      <dgm:t>
        <a:bodyPr/>
        <a:lstStyle/>
        <a:p>
          <a:endParaRPr lang="en-US">
            <a:latin typeface="Arial" panose="020B0604020202020204" pitchFamily="34" charset="0"/>
            <a:cs typeface="Arial" panose="020B0604020202020204" pitchFamily="34" charset="0"/>
          </a:endParaRPr>
        </a:p>
      </dgm:t>
    </dgm:pt>
    <dgm:pt modelId="{1965F033-108C-2444-9A02-528A40BF64B7}" type="sibTrans" cxnId="{C791061E-7E49-5A40-831B-00CB18418DFB}">
      <dgm:prSet/>
      <dgm:spPr/>
      <dgm:t>
        <a:bodyPr/>
        <a:lstStyle/>
        <a:p>
          <a:endParaRPr lang="en-US">
            <a:latin typeface="Arial" panose="020B0604020202020204" pitchFamily="34" charset="0"/>
            <a:cs typeface="Arial" panose="020B0604020202020204" pitchFamily="34" charset="0"/>
          </a:endParaRPr>
        </a:p>
      </dgm:t>
    </dgm:pt>
    <dgm:pt modelId="{0E5C6F4C-0BE0-474B-99BC-5436AAEEC2E8}">
      <dgm:prSet/>
      <dgm:spPr/>
      <dgm:t>
        <a:bodyPr/>
        <a:lstStyle/>
        <a:p>
          <a:pPr rtl="0">
            <a:spcAft>
              <a:spcPts val="1524"/>
            </a:spcAft>
          </a:pPr>
          <a:r>
            <a:rPr lang="en-US" dirty="0">
              <a:latin typeface="Arial" panose="020B0604020202020204" pitchFamily="34" charset="0"/>
              <a:cs typeface="Arial" panose="020B0604020202020204" pitchFamily="34" charset="0"/>
            </a:rPr>
            <a:t>An object (or resource) is a passive information system-related entity containing or receiving information</a:t>
          </a:r>
        </a:p>
      </dgm:t>
    </dgm:pt>
    <dgm:pt modelId="{586FA414-4E78-CE4D-9AD5-F6759905C7EF}" type="parTrans" cxnId="{3AC844BC-1FD8-F447-9953-DE961E69F613}">
      <dgm:prSet/>
      <dgm:spPr/>
      <dgm:t>
        <a:bodyPr/>
        <a:lstStyle/>
        <a:p>
          <a:endParaRPr lang="en-US">
            <a:latin typeface="Arial" panose="020B0604020202020204" pitchFamily="34" charset="0"/>
            <a:cs typeface="Arial" panose="020B0604020202020204" pitchFamily="34" charset="0"/>
          </a:endParaRPr>
        </a:p>
      </dgm:t>
    </dgm:pt>
    <dgm:pt modelId="{4BEF6CFC-F341-7349-A038-96CFFF4E8957}" type="sibTrans" cxnId="{3AC844BC-1FD8-F447-9953-DE961E69F613}">
      <dgm:prSet/>
      <dgm:spPr/>
      <dgm:t>
        <a:bodyPr/>
        <a:lstStyle/>
        <a:p>
          <a:endParaRPr lang="en-US">
            <a:latin typeface="Arial" panose="020B0604020202020204" pitchFamily="34" charset="0"/>
            <a:cs typeface="Arial" panose="020B0604020202020204" pitchFamily="34" charset="0"/>
          </a:endParaRPr>
        </a:p>
      </dgm:t>
    </dgm:pt>
    <dgm:pt modelId="{6897BF8E-6C2F-B641-BF47-07721A47AA7E}">
      <dgm:prSet custT="1"/>
      <dgm:spPr>
        <a:solidFill>
          <a:schemeClr val="accent5">
            <a:lumMod val="75000"/>
          </a:schemeClr>
        </a:solidFill>
      </dgm:spPr>
      <dgm:t>
        <a:bodyPr/>
        <a:lstStyle/>
        <a:p>
          <a:pPr rtl="0"/>
          <a:r>
            <a:rPr lang="en-US" sz="2000" b="1" dirty="0">
              <a:solidFill>
                <a:schemeClr val="tx1"/>
              </a:solidFill>
              <a:latin typeface="Arial" panose="020B0604020202020204" pitchFamily="34" charset="0"/>
              <a:cs typeface="Arial" panose="020B0604020202020204" pitchFamily="34" charset="0"/>
            </a:rPr>
            <a:t>Environment attributes</a:t>
          </a:r>
        </a:p>
      </dgm:t>
    </dgm:pt>
    <dgm:pt modelId="{16AB04A8-AEF4-9A47-8B15-99818D9FB321}" type="parTrans" cxnId="{06FCAD0C-86ED-C341-8A74-4C4D807B7E9A}">
      <dgm:prSet/>
      <dgm:spPr/>
      <dgm:t>
        <a:bodyPr/>
        <a:lstStyle/>
        <a:p>
          <a:endParaRPr lang="en-US">
            <a:latin typeface="Arial" panose="020B0604020202020204" pitchFamily="34" charset="0"/>
            <a:cs typeface="Arial" panose="020B0604020202020204" pitchFamily="34" charset="0"/>
          </a:endParaRPr>
        </a:p>
      </dgm:t>
    </dgm:pt>
    <dgm:pt modelId="{573607DB-45F4-1748-90D6-A2C927448F8B}" type="sibTrans" cxnId="{06FCAD0C-86ED-C341-8A74-4C4D807B7E9A}">
      <dgm:prSet/>
      <dgm:spPr/>
      <dgm:t>
        <a:bodyPr/>
        <a:lstStyle/>
        <a:p>
          <a:endParaRPr lang="en-US">
            <a:latin typeface="Arial" panose="020B0604020202020204" pitchFamily="34" charset="0"/>
            <a:cs typeface="Arial" panose="020B0604020202020204" pitchFamily="34" charset="0"/>
          </a:endParaRPr>
        </a:p>
      </dgm:t>
    </dgm:pt>
    <dgm:pt modelId="{B451C9AF-C216-314E-9130-023EBF74715D}">
      <dgm:prSet/>
      <dgm:spPr/>
      <dgm:t>
        <a:bodyPr/>
        <a:lstStyle/>
        <a:p>
          <a:pPr rtl="0">
            <a:spcAft>
              <a:spcPct val="15000"/>
            </a:spcAft>
          </a:pPr>
          <a:r>
            <a:rPr lang="en-US" b="0" dirty="0">
              <a:latin typeface="Arial" panose="020B0604020202020204" pitchFamily="34" charset="0"/>
              <a:cs typeface="Arial" panose="020B0604020202020204" pitchFamily="34" charset="0"/>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latin typeface="Arial" panose="020B0604020202020204" pitchFamily="34" charset="0"/>
            <a:cs typeface="Arial" panose="020B0604020202020204" pitchFamily="34" charset="0"/>
          </a:endParaRPr>
        </a:p>
      </dgm:t>
    </dgm:pt>
    <dgm:pt modelId="{EE0976A0-4120-1949-9EE7-A90EB60764AD}" type="sibTrans" cxnId="{D8C7E0E5-2C9C-D647-99E2-B110A2E0864F}">
      <dgm:prSet/>
      <dgm:spPr/>
      <dgm:t>
        <a:bodyPr/>
        <a:lstStyle/>
        <a:p>
          <a:endParaRPr lang="en-US">
            <a:latin typeface="Arial" panose="020B0604020202020204" pitchFamily="34" charset="0"/>
            <a:cs typeface="Arial" panose="020B0604020202020204" pitchFamily="34" charset="0"/>
          </a:endParaRPr>
        </a:p>
      </dgm:t>
    </dgm:pt>
    <dgm:pt modelId="{73896295-24CF-8049-8D8E-121472B8EC15}">
      <dgm:prSet/>
      <dgm:spPr/>
      <dgm:t>
        <a:bodyPr/>
        <a:lstStyle/>
        <a:p>
          <a:pPr rtl="0">
            <a:spcBef>
              <a:spcPts val="0"/>
            </a:spcBef>
            <a:spcAft>
              <a:spcPts val="1524"/>
            </a:spcAft>
          </a:pPr>
          <a:r>
            <a:rPr lang="en-US" dirty="0">
              <a:latin typeface="Arial" panose="020B0604020202020204" pitchFamily="34" charset="0"/>
              <a:cs typeface="Arial" panose="020B0604020202020204" pitchFamily="34" charset="0"/>
            </a:rPr>
            <a:t>Attributes define the identity and characteristics of the subject</a:t>
          </a:r>
        </a:p>
      </dgm:t>
    </dgm:pt>
    <dgm:pt modelId="{7B87A6C4-07FF-D744-A1F5-73BBF7F785F4}" type="parTrans" cxnId="{74A36D27-B2FC-2740-99B2-50D198258AE1}">
      <dgm:prSet/>
      <dgm:spPr/>
      <dgm:t>
        <a:bodyPr/>
        <a:lstStyle/>
        <a:p>
          <a:endParaRPr lang="en-US">
            <a:latin typeface="Arial" panose="020B0604020202020204" pitchFamily="34" charset="0"/>
            <a:cs typeface="Arial" panose="020B0604020202020204" pitchFamily="34" charset="0"/>
          </a:endParaRPr>
        </a:p>
      </dgm:t>
    </dgm:pt>
    <dgm:pt modelId="{D8785D47-9238-E74A-9868-E1C6F1D2E47C}" type="sibTrans" cxnId="{74A36D27-B2FC-2740-99B2-50D198258AE1}">
      <dgm:prSet/>
      <dgm:spPr/>
      <dgm:t>
        <a:bodyPr/>
        <a:lstStyle/>
        <a:p>
          <a:endParaRPr lang="en-US">
            <a:latin typeface="Arial" panose="020B0604020202020204" pitchFamily="34" charset="0"/>
            <a:cs typeface="Arial" panose="020B0604020202020204" pitchFamily="34" charset="0"/>
          </a:endParaRPr>
        </a:p>
      </dgm:t>
    </dgm:pt>
    <dgm:pt modelId="{B1BCFFD0-E15F-334B-9912-90BD8162DC0C}">
      <dgm:prSet/>
      <dgm:spPr/>
      <dgm:t>
        <a:bodyPr/>
        <a:lstStyle/>
        <a:p>
          <a:pPr rtl="0">
            <a:spcAft>
              <a:spcPct val="15000"/>
            </a:spcAft>
          </a:pPr>
          <a:endParaRPr lang="en-US" dirty="0">
            <a:latin typeface="Arial" panose="020B0604020202020204" pitchFamily="34" charset="0"/>
            <a:cs typeface="Arial" panose="020B0604020202020204" pitchFamily="34" charset="0"/>
          </a:endParaRPr>
        </a:p>
      </dgm:t>
    </dgm:pt>
    <dgm:pt modelId="{4752109A-5C5C-F54B-9D96-89986F103046}" type="parTrans" cxnId="{66E8BDD4-94A0-CD4E-9579-91E4BB59DC3E}">
      <dgm:prSet/>
      <dgm:spPr/>
      <dgm:t>
        <a:bodyPr/>
        <a:lstStyle/>
        <a:p>
          <a:endParaRPr lang="en-US">
            <a:latin typeface="Arial" panose="020B0604020202020204" pitchFamily="34" charset="0"/>
            <a:cs typeface="Arial" panose="020B0604020202020204" pitchFamily="34" charset="0"/>
          </a:endParaRPr>
        </a:p>
      </dgm:t>
    </dgm:pt>
    <dgm:pt modelId="{CCB432BE-3440-4546-BB06-1B256CB6F92D}" type="sibTrans" cxnId="{66E8BDD4-94A0-CD4E-9579-91E4BB59DC3E}">
      <dgm:prSet/>
      <dgm:spPr/>
      <dgm:t>
        <a:bodyPr/>
        <a:lstStyle/>
        <a:p>
          <a:endParaRPr lang="en-US">
            <a:latin typeface="Arial" panose="020B0604020202020204" pitchFamily="34" charset="0"/>
            <a:cs typeface="Arial" panose="020B0604020202020204" pitchFamily="34" charset="0"/>
          </a:endParaRPr>
        </a:p>
      </dgm:t>
    </dgm:pt>
    <dgm:pt modelId="{611A172E-E398-094F-A51F-31DA7A8EEFC6}">
      <dgm:prSet/>
      <dgm:spPr/>
      <dgm:t>
        <a:bodyPr/>
        <a:lstStyle/>
        <a:p>
          <a:pPr rtl="0">
            <a:spcAft>
              <a:spcPct val="15000"/>
            </a:spcAft>
          </a:pPr>
          <a:r>
            <a:rPr lang="en-US" dirty="0">
              <a:latin typeface="Arial" panose="020B0604020202020204" pitchFamily="34" charset="0"/>
              <a:cs typeface="Arial" panose="020B0604020202020204" pitchFamily="34" charset="0"/>
            </a:rPr>
            <a:t>Objects have attributes that can be leverages to make access control decisions</a:t>
          </a:r>
        </a:p>
      </dgm:t>
    </dgm:pt>
    <dgm:pt modelId="{8416C1CB-B8F7-6141-B419-B5E73318F6D1}" type="parTrans" cxnId="{8972381E-2710-5B4A-B001-F235D86D8D71}">
      <dgm:prSet/>
      <dgm:spPr/>
      <dgm:t>
        <a:bodyPr/>
        <a:lstStyle/>
        <a:p>
          <a:endParaRPr lang="en-US">
            <a:latin typeface="Arial" panose="020B0604020202020204" pitchFamily="34" charset="0"/>
            <a:cs typeface="Arial" panose="020B0604020202020204" pitchFamily="34" charset="0"/>
          </a:endParaRPr>
        </a:p>
      </dgm:t>
    </dgm:pt>
    <dgm:pt modelId="{41DCC98F-1D61-4C44-A63F-904E93B0D19A}" type="sibTrans" cxnId="{8972381E-2710-5B4A-B001-F235D86D8D71}">
      <dgm:prSet/>
      <dgm:spPr/>
      <dgm:t>
        <a:bodyPr/>
        <a:lstStyle/>
        <a:p>
          <a:endParaRPr lang="en-US">
            <a:latin typeface="Arial" panose="020B0604020202020204" pitchFamily="34" charset="0"/>
            <a:cs typeface="Arial" panose="020B0604020202020204" pitchFamily="34" charset="0"/>
          </a:endParaRPr>
        </a:p>
      </dgm:t>
    </dgm:pt>
    <dgm:pt modelId="{EE1B317C-96B1-624D-8F2C-25C21E7DB666}">
      <dgm:prSet/>
      <dgm:spPr/>
      <dgm:t>
        <a:bodyPr/>
        <a:lstStyle/>
        <a:p>
          <a:pPr rtl="0">
            <a:spcAft>
              <a:spcPts val="1524"/>
            </a:spcAft>
          </a:pPr>
          <a:r>
            <a:rPr lang="en-US" b="0" dirty="0">
              <a:latin typeface="Arial" panose="020B0604020202020204" pitchFamily="34" charset="0"/>
              <a:cs typeface="Arial" panose="020B0604020202020204" pitchFamily="34" charset="0"/>
            </a:rPr>
            <a:t>These attributes have so far been largely ignored in most access control policies</a:t>
          </a:r>
        </a:p>
      </dgm:t>
    </dgm:pt>
    <dgm:pt modelId="{032D46E8-911D-C146-8115-B08BAC064467}" type="parTrans" cxnId="{D1391883-5F9D-1144-AC76-4412BF8879EB}">
      <dgm:prSet/>
      <dgm:spPr/>
      <dgm:t>
        <a:bodyPr/>
        <a:lstStyle/>
        <a:p>
          <a:endParaRPr lang="en-US">
            <a:latin typeface="Arial" panose="020B0604020202020204" pitchFamily="34" charset="0"/>
            <a:cs typeface="Arial" panose="020B0604020202020204" pitchFamily="34" charset="0"/>
          </a:endParaRPr>
        </a:p>
      </dgm:t>
    </dgm:pt>
    <dgm:pt modelId="{DA65E483-46D0-E84E-8BA1-B5BEB19B16A0}" type="sibTrans" cxnId="{D1391883-5F9D-1144-AC76-4412BF8879EB}">
      <dgm:prSet/>
      <dgm:spPr/>
      <dgm:t>
        <a:bodyPr/>
        <a:lstStyle/>
        <a:p>
          <a:endParaRPr lang="en-US">
            <a:latin typeface="Arial" panose="020B0604020202020204" pitchFamily="34" charset="0"/>
            <a:cs typeface="Arial" panose="020B0604020202020204" pitchFamily="34" charset="0"/>
          </a:endParaRPr>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pt>
    <dgm:pt modelId="{36E5E7F1-34B4-4049-B517-21AD2FD3CAD9}" type="pres">
      <dgm:prSet presAssocID="{6897BF8E-6C2F-B641-BF47-07721A47AA7E}" presName="desTx" presStyleLbl="revTx" presStyleIdx="2" presStyleCnt="3">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D1391883-5F9D-1144-AC76-4412BF8879EB}" srcId="{6897BF8E-6C2F-B641-BF47-07721A47AA7E}" destId="{EE1B317C-96B1-624D-8F2C-25C21E7DB666}" srcOrd="1" destOrd="0" parTransId="{032D46E8-911D-C146-8115-B08BAC064467}" sibTransId="{DA65E483-46D0-E84E-8BA1-B5BEB19B16A0}"/>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0DD8E2B9-F1C4-834E-B77D-C7367CF28D23}" type="presOf" srcId="{EE1B317C-96B1-624D-8F2C-25C21E7DB666}" destId="{36E5E7F1-34B4-4049-B517-21AD2FD3CAD9}"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0" i="0" dirty="0">
              <a:solidFill>
                <a:schemeClr val="bg1"/>
              </a:solidFill>
              <a:latin typeface="Arial" panose="020B0604020202020204" pitchFamily="34" charset="0"/>
              <a:cs typeface="Arial" panose="020B0604020202020204" pitchFamily="34" charset="0"/>
            </a:rPr>
            <a:t>Distinguishable because it controls access to objects by evaluating rules against the attributes of entities, operations, and the environment relevant to a request</a:t>
          </a:r>
        </a:p>
      </dgm:t>
    </dgm:pt>
    <dgm:pt modelId="{56715BD5-428D-3045-8AF0-01EC5FB5D4B5}" type="parTrans" cxnId="{09A795D4-7465-9D47-BB3B-403F1F2B2399}">
      <dgm:prSet/>
      <dgm:spPr/>
      <dgm:t>
        <a:bodyPr/>
        <a:lstStyle/>
        <a:p>
          <a:endParaRPr lang="en-US" b="0" i="0">
            <a:latin typeface="Arial" panose="020B0604020202020204" pitchFamily="34" charset="0"/>
            <a:cs typeface="Arial" panose="020B0604020202020204" pitchFamily="34" charset="0"/>
          </a:endParaRPr>
        </a:p>
      </dgm:t>
    </dgm:pt>
    <dgm:pt modelId="{7160FE07-F949-D145-81D4-605D95D9CE23}" type="sibTrans" cxnId="{09A795D4-7465-9D47-BB3B-403F1F2B2399}">
      <dgm:prSet/>
      <dgm:spPr/>
      <dgm:t>
        <a:bodyPr/>
        <a:lstStyle/>
        <a:p>
          <a:endParaRPr lang="en-US" b="0" i="0">
            <a:latin typeface="Arial" panose="020B0604020202020204" pitchFamily="34" charset="0"/>
            <a:cs typeface="Arial" panose="020B0604020202020204" pitchFamily="34" charset="0"/>
          </a:endParaRPr>
        </a:p>
      </dgm:t>
    </dgm:pt>
    <dgm:pt modelId="{29C8599A-9DAE-6347-9272-B9E56CA0103F}">
      <dgm:prSet/>
      <dgm:spPr>
        <a:solidFill>
          <a:schemeClr val="accent5">
            <a:lumMod val="75000"/>
          </a:schemeClr>
        </a:solidFill>
      </dgm:spPr>
      <dgm:t>
        <a:bodyPr/>
        <a:lstStyle/>
        <a:p>
          <a:pPr rtl="0"/>
          <a:r>
            <a:rPr lang="en-US" b="0" i="0" dirty="0">
              <a:solidFill>
                <a:schemeClr val="bg1"/>
              </a:solidFill>
              <a:latin typeface="Arial" panose="020B0604020202020204" pitchFamily="34" charset="0"/>
              <a:cs typeface="Arial" panose="020B0604020202020204" pitchFamily="34" charset="0"/>
            </a:rPr>
            <a:t>Relies upon the evaluation of attributes of the subject, attributes of the object, and a formal relationship or access control rule defining the allowable operations for subject-object attribute combinations in a given environment</a:t>
          </a:r>
        </a:p>
      </dgm:t>
    </dgm:pt>
    <dgm:pt modelId="{85E593A8-9C96-0B42-A1F3-AFBCA5FDA663}" type="parTrans" cxnId="{8F047598-0F5C-2F40-B13E-920D3ED21B59}">
      <dgm:prSet/>
      <dgm:spPr/>
      <dgm:t>
        <a:bodyPr/>
        <a:lstStyle/>
        <a:p>
          <a:endParaRPr lang="en-US" b="0" i="0">
            <a:latin typeface="Arial" panose="020B0604020202020204" pitchFamily="34" charset="0"/>
            <a:cs typeface="Arial" panose="020B0604020202020204" pitchFamily="34" charset="0"/>
          </a:endParaRPr>
        </a:p>
      </dgm:t>
    </dgm:pt>
    <dgm:pt modelId="{530FDFBB-3DC2-1944-884C-0FB8384C2383}" type="sibTrans" cxnId="{8F047598-0F5C-2F40-B13E-920D3ED21B59}">
      <dgm:prSet/>
      <dgm:spPr/>
      <dgm:t>
        <a:bodyPr/>
        <a:lstStyle/>
        <a:p>
          <a:endParaRPr lang="en-US" b="0" i="0">
            <a:latin typeface="Arial" panose="020B0604020202020204" pitchFamily="34" charset="0"/>
            <a:cs typeface="Arial" panose="020B0604020202020204" pitchFamily="34" charset="0"/>
          </a:endParaRPr>
        </a:p>
      </dgm:t>
    </dgm:pt>
    <dgm:pt modelId="{BE11142B-2662-B24B-ACA3-70FF8C9AC3AD}">
      <dgm:prSet/>
      <dgm:spPr>
        <a:solidFill>
          <a:schemeClr val="accent5">
            <a:lumMod val="75000"/>
          </a:schemeClr>
        </a:solidFill>
      </dgm:spPr>
      <dgm:t>
        <a:bodyPr/>
        <a:lstStyle/>
        <a:p>
          <a:pPr rtl="0"/>
          <a:r>
            <a:rPr lang="en-US" b="0" i="0" dirty="0">
              <a:solidFill>
                <a:schemeClr val="bg1"/>
              </a:solidFill>
              <a:latin typeface="Arial" panose="020B0604020202020204" pitchFamily="34" charset="0"/>
              <a:cs typeface="Arial" panose="020B0604020202020204" pitchFamily="34" charset="0"/>
            </a:rPr>
            <a:t>Systems are capable of enforcing DAC, RBAC, and MAC concepts</a:t>
          </a:r>
        </a:p>
      </dgm:t>
    </dgm:pt>
    <dgm:pt modelId="{9F45823F-30CE-9541-ADBC-92FCB189A749}" type="parTrans" cxnId="{87ABD7AC-53D0-F64B-9DDC-C4F633647C60}">
      <dgm:prSet/>
      <dgm:spPr/>
      <dgm:t>
        <a:bodyPr/>
        <a:lstStyle/>
        <a:p>
          <a:endParaRPr lang="en-US" b="0" i="0">
            <a:latin typeface="Arial" panose="020B0604020202020204" pitchFamily="34" charset="0"/>
            <a:cs typeface="Arial" panose="020B0604020202020204" pitchFamily="34" charset="0"/>
          </a:endParaRPr>
        </a:p>
      </dgm:t>
    </dgm:pt>
    <dgm:pt modelId="{AAFB64B5-007B-4440-8C42-21AD70E59526}" type="sibTrans" cxnId="{87ABD7AC-53D0-F64B-9DDC-C4F633647C60}">
      <dgm:prSet/>
      <dgm:spPr/>
      <dgm:t>
        <a:bodyPr/>
        <a:lstStyle/>
        <a:p>
          <a:endParaRPr lang="en-US" b="0" i="0">
            <a:latin typeface="Arial" panose="020B0604020202020204" pitchFamily="34" charset="0"/>
            <a:cs typeface="Arial" panose="020B0604020202020204" pitchFamily="34" charset="0"/>
          </a:endParaRPr>
        </a:p>
      </dgm:t>
    </dgm:pt>
    <dgm:pt modelId="{B0D043C5-2E53-F44F-B1E2-D217CE2EC5CB}">
      <dgm:prSet/>
      <dgm:spPr>
        <a:solidFill>
          <a:schemeClr val="accent3">
            <a:lumMod val="75000"/>
          </a:schemeClr>
        </a:solidFill>
      </dgm:spPr>
      <dgm:t>
        <a:bodyPr/>
        <a:lstStyle/>
        <a:p>
          <a:pPr rtl="0"/>
          <a:r>
            <a:rPr lang="en-US" b="0" i="0" dirty="0">
              <a:solidFill>
                <a:schemeClr val="bg1"/>
              </a:solidFill>
              <a:latin typeface="Arial" panose="020B0604020202020204" pitchFamily="34" charset="0"/>
              <a:cs typeface="Arial" panose="020B0604020202020204" pitchFamily="34" charset="0"/>
            </a:rPr>
            <a:t>Allows an unlimited number of attributes to be combined to satisfy any access control rule</a:t>
          </a:r>
        </a:p>
      </dgm:t>
    </dgm:pt>
    <dgm:pt modelId="{0738B3F6-59EF-C743-97B7-FA6ED5CFC766}" type="parTrans" cxnId="{A3BDDD31-F126-4C4A-A69A-1851EE0BDA47}">
      <dgm:prSet/>
      <dgm:spPr/>
      <dgm:t>
        <a:bodyPr/>
        <a:lstStyle/>
        <a:p>
          <a:endParaRPr lang="en-US" b="0" i="0">
            <a:latin typeface="Arial" panose="020B0604020202020204" pitchFamily="34" charset="0"/>
            <a:cs typeface="Arial" panose="020B0604020202020204" pitchFamily="34" charset="0"/>
          </a:endParaRPr>
        </a:p>
      </dgm:t>
    </dgm:pt>
    <dgm:pt modelId="{2D9E4621-FEEB-8A4B-A0A8-3725ADD46A9C}" type="sibTrans" cxnId="{A3BDDD31-F126-4C4A-A69A-1851EE0BDA47}">
      <dgm:prSet/>
      <dgm:spPr/>
      <dgm:t>
        <a:bodyPr/>
        <a:lstStyle/>
        <a:p>
          <a:endParaRPr lang="en-US" b="0" i="0">
            <a:latin typeface="Arial" panose="020B0604020202020204" pitchFamily="34" charset="0"/>
            <a:cs typeface="Arial" panose="020B0604020202020204" pitchFamily="34" charset="0"/>
          </a:endParaRPr>
        </a:p>
      </dgm:t>
    </dgm:pt>
    <dgm:pt modelId="{DBAF79EF-AA51-0B47-9482-3F33F69DF262}" type="pres">
      <dgm:prSet presAssocID="{2EA64861-9F11-464C-8527-5E644DE015DB}" presName="matrix" presStyleCnt="0">
        <dgm:presLayoutVars>
          <dgm:chMax val="1"/>
          <dgm:dir/>
          <dgm:resizeHandles val="exact"/>
        </dgm:presLayoutVars>
      </dgm:prSet>
      <dgm:spPr/>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pt>
  </dgm:ptLst>
  <dgm:cxnLst>
    <dgm:cxn modelId="{A6521506-EDC5-1648-9811-FC5FC04084B8}" type="presOf" srcId="{459B97A6-1201-1A45-A3A2-8C9C1F04062A}" destId="{AC9C7A50-8C9C-4E47-A520-28266EEB0EA3}"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C6494A3E-BCFF-5940-8822-8B42E6EA0892}" type="presOf" srcId="{B0D043C5-2E53-F44F-B1E2-D217CE2EC5CB}" destId="{FC7BC191-5A0D-5C42-9891-7575B93DE362}"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5FFD1A79-8848-554C-80C0-C8343CB76CE8}" type="presOf" srcId="{29C8599A-9DAE-6347-9272-B9E56CA0103F}" destId="{F75D84C9-B96E-524B-908B-280859373854}"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87ABD7AC-53D0-F64B-9DDC-C4F633647C60}" srcId="{2EA64861-9F11-464C-8527-5E644DE015DB}" destId="{BE11142B-2662-B24B-ACA3-70FF8C9AC3AD}" srcOrd="2" destOrd="0" parTransId="{9F45823F-30CE-9541-ADBC-92FCB189A749}" sibTransId="{AAFB64B5-007B-4440-8C42-21AD70E59526}"/>
    <dgm:cxn modelId="{09A795D4-7465-9D47-BB3B-403F1F2B2399}" srcId="{2EA64861-9F11-464C-8527-5E644DE015DB}" destId="{459B97A6-1201-1A45-A3A2-8C9C1F04062A}" srcOrd="0" destOrd="0" parTransId="{56715BD5-428D-3045-8AF0-01EC5FB5D4B5}" sibTransId="{7160FE07-F949-D145-81D4-605D95D9CE23}"/>
    <dgm:cxn modelId="{2A9610D9-9367-B84E-B999-F809F0CCD460}" type="presOf" srcId="{2EA64861-9F11-464C-8527-5E644DE015DB}" destId="{DBAF79EF-AA51-0B47-9482-3F33F69DF262}"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a:latin typeface="Arial" panose="020B0604020202020204" pitchFamily="34" charset="0"/>
              <a:cs typeface="Arial" panose="020B0604020202020204" pitchFamily="34" charset="0"/>
            </a:rPr>
            <a:t>Resource management</a:t>
          </a:r>
        </a:p>
      </dgm:t>
    </dgm:pt>
    <dgm:pt modelId="{9E6B178D-1AF8-3A4B-A15A-0EBA3809E9CA}" type="parTrans" cxnId="{28691A6B-C968-5842-B0FE-DDECF674CA05}">
      <dgm:prSet/>
      <dgm:spPr/>
      <dgm:t>
        <a:bodyPr/>
        <a:lstStyle/>
        <a:p>
          <a:endParaRPr lang="en-US">
            <a:latin typeface="Arial" panose="020B0604020202020204" pitchFamily="34" charset="0"/>
            <a:cs typeface="Arial" panose="020B0604020202020204" pitchFamily="34" charset="0"/>
          </a:endParaRPr>
        </a:p>
      </dgm:t>
    </dgm:pt>
    <dgm:pt modelId="{EC430511-99D1-0E42-A1A8-D03A504E1B13}" type="sibTrans" cxnId="{28691A6B-C968-5842-B0FE-DDECF674CA05}">
      <dgm:prSet/>
      <dgm:spPr/>
      <dgm:t>
        <a:bodyPr/>
        <a:lstStyle/>
        <a:p>
          <a:endParaRPr lang="en-US">
            <a:latin typeface="Arial" panose="020B0604020202020204" pitchFamily="34" charset="0"/>
            <a:cs typeface="Arial" panose="020B0604020202020204" pitchFamily="34" charset="0"/>
          </a:endParaRPr>
        </a:p>
      </dgm:t>
    </dgm:pt>
    <dgm:pt modelId="{D44C5C68-3923-F743-867B-A91972B78A2D}">
      <dgm:prSet/>
      <dgm:spPr>
        <a:ln>
          <a:solidFill>
            <a:schemeClr val="accent3">
              <a:lumMod val="75000"/>
            </a:schemeClr>
          </a:solidFill>
        </a:ln>
      </dgm:spPr>
      <dgm:t>
        <a:bodyPr/>
        <a:lstStyle/>
        <a:p>
          <a:pPr rtl="0"/>
          <a:r>
            <a:rPr lang="en-US" dirty="0">
              <a:latin typeface="Arial" panose="020B0604020202020204" pitchFamily="34" charset="0"/>
              <a:cs typeface="Arial" panose="020B0604020202020204" pitchFamily="34" charset="0"/>
            </a:rPr>
            <a:t>Concerned with defining rules for a resource that requires access control</a:t>
          </a:r>
        </a:p>
      </dgm:t>
    </dgm:pt>
    <dgm:pt modelId="{CC65B686-57E5-3944-8184-8196A9C05A0F}" type="parTrans" cxnId="{DF66FDE1-3E88-474F-9AA2-10A135139BAA}">
      <dgm:prSet/>
      <dgm:spPr/>
      <dgm:t>
        <a:bodyPr/>
        <a:lstStyle/>
        <a:p>
          <a:endParaRPr lang="en-US">
            <a:latin typeface="Arial" panose="020B0604020202020204" pitchFamily="34" charset="0"/>
            <a:cs typeface="Arial" panose="020B0604020202020204" pitchFamily="34" charset="0"/>
          </a:endParaRPr>
        </a:p>
      </dgm:t>
    </dgm:pt>
    <dgm:pt modelId="{0AB32C99-3FB1-464D-A1D6-8F5DD9081EB7}" type="sibTrans" cxnId="{DF66FDE1-3E88-474F-9AA2-10A135139BAA}">
      <dgm:prSet/>
      <dgm:spPr/>
      <dgm:t>
        <a:bodyPr/>
        <a:lstStyle/>
        <a:p>
          <a:endParaRPr lang="en-US">
            <a:latin typeface="Arial" panose="020B0604020202020204" pitchFamily="34" charset="0"/>
            <a:cs typeface="Arial" panose="020B0604020202020204" pitchFamily="34" charset="0"/>
          </a:endParaRPr>
        </a:p>
      </dgm:t>
    </dgm:pt>
    <dgm:pt modelId="{3E57BA3C-8B08-9147-BDEF-3C814582E8B6}">
      <dgm:prSet/>
      <dgm:spPr>
        <a:ln>
          <a:solidFill>
            <a:schemeClr val="accent3">
              <a:lumMod val="75000"/>
            </a:schemeClr>
          </a:solidFill>
        </a:ln>
      </dgm:spPr>
      <dgm:t>
        <a:bodyPr/>
        <a:lstStyle/>
        <a:p>
          <a:pPr rtl="0"/>
          <a:r>
            <a:rPr lang="en-US" dirty="0">
              <a:latin typeface="Arial" panose="020B0604020202020204" pitchFamily="34" charset="0"/>
              <a:cs typeface="Arial" panose="020B0604020202020204" pitchFamily="34" charset="0"/>
            </a:rPr>
            <a:t>Rules would include credential requirements and what user attributes, resource attributes, and environmental conditions are required for access of a given resource for a given function</a:t>
          </a:r>
        </a:p>
      </dgm:t>
    </dgm:pt>
    <dgm:pt modelId="{7B7C69DE-5695-424C-8F7E-C9B43270F675}" type="parTrans" cxnId="{E3013324-FC21-7742-B08C-22616406F460}">
      <dgm:prSet/>
      <dgm:spPr/>
      <dgm:t>
        <a:bodyPr/>
        <a:lstStyle/>
        <a:p>
          <a:endParaRPr lang="en-US">
            <a:latin typeface="Arial" panose="020B0604020202020204" pitchFamily="34" charset="0"/>
            <a:cs typeface="Arial" panose="020B0604020202020204" pitchFamily="34" charset="0"/>
          </a:endParaRPr>
        </a:p>
      </dgm:t>
    </dgm:pt>
    <dgm:pt modelId="{43023CD4-36B0-144C-BBC2-841310E7B459}" type="sibTrans" cxnId="{E3013324-FC21-7742-B08C-22616406F460}">
      <dgm:prSet/>
      <dgm:spPr/>
      <dgm:t>
        <a:bodyPr/>
        <a:lstStyle/>
        <a:p>
          <a:endParaRPr lang="en-US">
            <a:latin typeface="Arial" panose="020B0604020202020204" pitchFamily="34" charset="0"/>
            <a:cs typeface="Arial" panose="020B0604020202020204" pitchFamily="34" charset="0"/>
          </a:endParaRPr>
        </a:p>
      </dgm:t>
    </dgm:pt>
    <dgm:pt modelId="{C968AAA3-031A-F14E-B344-1A982668AE52}">
      <dgm:prSet/>
      <dgm:spPr/>
      <dgm:t>
        <a:bodyPr/>
        <a:lstStyle/>
        <a:p>
          <a:pPr rtl="0"/>
          <a:r>
            <a:rPr lang="en-US" dirty="0">
              <a:latin typeface="Arial" panose="020B0604020202020204" pitchFamily="34" charset="0"/>
              <a:cs typeface="Arial" panose="020B0604020202020204" pitchFamily="34" charset="0"/>
            </a:rPr>
            <a:t>Privilege management</a:t>
          </a:r>
        </a:p>
      </dgm:t>
    </dgm:pt>
    <dgm:pt modelId="{02FD4733-76A0-8B41-B619-98B9833892F1}" type="parTrans" cxnId="{CD368B68-A8E4-3F47-B6FC-F2DD8B1FDF1A}">
      <dgm:prSet/>
      <dgm:spPr/>
      <dgm:t>
        <a:bodyPr/>
        <a:lstStyle/>
        <a:p>
          <a:endParaRPr lang="en-US">
            <a:latin typeface="Arial" panose="020B0604020202020204" pitchFamily="34" charset="0"/>
            <a:cs typeface="Arial" panose="020B0604020202020204" pitchFamily="34" charset="0"/>
          </a:endParaRPr>
        </a:p>
      </dgm:t>
    </dgm:pt>
    <dgm:pt modelId="{444331B1-3936-8442-AE97-1D352A2FFBE8}" type="sibTrans" cxnId="{CD368B68-A8E4-3F47-B6FC-F2DD8B1FDF1A}">
      <dgm:prSet/>
      <dgm:spPr/>
      <dgm:t>
        <a:bodyPr/>
        <a:lstStyle/>
        <a:p>
          <a:endParaRPr lang="en-US">
            <a:latin typeface="Arial" panose="020B0604020202020204" pitchFamily="34" charset="0"/>
            <a:cs typeface="Arial" panose="020B0604020202020204" pitchFamily="34" charset="0"/>
          </a:endParaRPr>
        </a:p>
      </dgm:t>
    </dgm:pt>
    <dgm:pt modelId="{19B2FB69-A77F-5545-BB3C-0CAD240FC2D0}">
      <dgm:prSet/>
      <dgm:spPr/>
      <dgm:t>
        <a:bodyPr/>
        <a:lstStyle/>
        <a:p>
          <a:pPr rtl="0"/>
          <a:r>
            <a:rPr lang="en-US" dirty="0">
              <a:latin typeface="Arial" panose="020B0604020202020204" pitchFamily="34" charset="0"/>
              <a:cs typeface="Arial" panose="020B0604020202020204" pitchFamily="34" charset="0"/>
            </a:rPr>
            <a:t>Concerned with establishing and maintaining the entitlement or privilege attributes that comprise an individual’s access profile</a:t>
          </a:r>
        </a:p>
      </dgm:t>
    </dgm:pt>
    <dgm:pt modelId="{09274A2F-5181-7E4D-8ECC-A0376A91A6B4}" type="parTrans" cxnId="{27D64CAC-9288-B645-89E6-D6B7FC6A3771}">
      <dgm:prSet/>
      <dgm:spPr/>
      <dgm:t>
        <a:bodyPr/>
        <a:lstStyle/>
        <a:p>
          <a:endParaRPr lang="en-US">
            <a:latin typeface="Arial" panose="020B0604020202020204" pitchFamily="34" charset="0"/>
            <a:cs typeface="Arial" panose="020B0604020202020204" pitchFamily="34" charset="0"/>
          </a:endParaRPr>
        </a:p>
      </dgm:t>
    </dgm:pt>
    <dgm:pt modelId="{F05318FF-758B-1E42-A5F4-A34F93D38605}" type="sibTrans" cxnId="{27D64CAC-9288-B645-89E6-D6B7FC6A3771}">
      <dgm:prSet/>
      <dgm:spPr/>
      <dgm:t>
        <a:bodyPr/>
        <a:lstStyle/>
        <a:p>
          <a:endParaRPr lang="en-US">
            <a:latin typeface="Arial" panose="020B0604020202020204" pitchFamily="34" charset="0"/>
            <a:cs typeface="Arial" panose="020B0604020202020204" pitchFamily="34" charset="0"/>
          </a:endParaRPr>
        </a:p>
      </dgm:t>
    </dgm:pt>
    <dgm:pt modelId="{DCA4C873-5860-3549-8A31-FF15B1B56CC6}">
      <dgm:prSet/>
      <dgm:spPr/>
      <dgm:t>
        <a:bodyPr/>
        <a:lstStyle/>
        <a:p>
          <a:pPr rtl="0"/>
          <a:r>
            <a:rPr lang="en-US" dirty="0">
              <a:latin typeface="Arial" panose="020B0604020202020204" pitchFamily="34" charset="0"/>
              <a:cs typeface="Arial" panose="020B0604020202020204" pitchFamily="34" charset="0"/>
            </a:rPr>
            <a:t>These attributes represent features of an individual that can be used as the basis for determining access decisions to both physical and logical resources</a:t>
          </a:r>
        </a:p>
      </dgm:t>
    </dgm:pt>
    <dgm:pt modelId="{3451622A-CA65-3E48-AB03-8E35EB3E855C}" type="parTrans" cxnId="{B02D74F7-8B76-9048-B58A-6FF30DB1C429}">
      <dgm:prSet/>
      <dgm:spPr/>
      <dgm:t>
        <a:bodyPr/>
        <a:lstStyle/>
        <a:p>
          <a:endParaRPr lang="en-US">
            <a:latin typeface="Arial" panose="020B0604020202020204" pitchFamily="34" charset="0"/>
            <a:cs typeface="Arial" panose="020B0604020202020204" pitchFamily="34" charset="0"/>
          </a:endParaRPr>
        </a:p>
      </dgm:t>
    </dgm:pt>
    <dgm:pt modelId="{BB4A86FB-AC83-9743-B4C4-697BE4C43226}" type="sibTrans" cxnId="{B02D74F7-8B76-9048-B58A-6FF30DB1C429}">
      <dgm:prSet/>
      <dgm:spPr/>
      <dgm:t>
        <a:bodyPr/>
        <a:lstStyle/>
        <a:p>
          <a:endParaRPr lang="en-US">
            <a:latin typeface="Arial" panose="020B0604020202020204" pitchFamily="34" charset="0"/>
            <a:cs typeface="Arial" panose="020B0604020202020204" pitchFamily="34" charset="0"/>
          </a:endParaRPr>
        </a:p>
      </dgm:t>
    </dgm:pt>
    <dgm:pt modelId="{86FF9EAE-C27D-9D4B-B0A7-88F22C9B69DC}">
      <dgm:prSet/>
      <dgm:spPr/>
      <dgm:t>
        <a:bodyPr/>
        <a:lstStyle/>
        <a:p>
          <a:pPr rtl="0"/>
          <a:r>
            <a:rPr lang="en-US" dirty="0">
              <a:latin typeface="Arial" panose="020B0604020202020204" pitchFamily="34" charset="0"/>
              <a:cs typeface="Arial" panose="020B0604020202020204" pitchFamily="34" charset="0"/>
            </a:rPr>
            <a:t>Privileges are considered attributes that can be linked to a digital identity</a:t>
          </a:r>
        </a:p>
      </dgm:t>
    </dgm:pt>
    <dgm:pt modelId="{C55E0FD8-A715-8241-B1A2-F3FA07AFE194}" type="parTrans" cxnId="{EABCF760-B867-3447-931C-B171D07C1071}">
      <dgm:prSet/>
      <dgm:spPr/>
      <dgm:t>
        <a:bodyPr/>
        <a:lstStyle/>
        <a:p>
          <a:endParaRPr lang="en-US">
            <a:latin typeface="Arial" panose="020B0604020202020204" pitchFamily="34" charset="0"/>
            <a:cs typeface="Arial" panose="020B0604020202020204" pitchFamily="34" charset="0"/>
          </a:endParaRPr>
        </a:p>
      </dgm:t>
    </dgm:pt>
    <dgm:pt modelId="{864630F8-2AF2-DD47-9EDE-D7C327225D7C}" type="sibTrans" cxnId="{EABCF760-B867-3447-931C-B171D07C1071}">
      <dgm:prSet/>
      <dgm:spPr/>
      <dgm:t>
        <a:bodyPr/>
        <a:lstStyle/>
        <a:p>
          <a:endParaRPr lang="en-US">
            <a:latin typeface="Arial" panose="020B0604020202020204" pitchFamily="34" charset="0"/>
            <a:cs typeface="Arial" panose="020B0604020202020204" pitchFamily="34" charset="0"/>
          </a:endParaRPr>
        </a:p>
      </dgm:t>
    </dgm:pt>
    <dgm:pt modelId="{88AFBB26-EFEA-A444-AE5D-B0563B55A994}">
      <dgm:prSet/>
      <dgm:spPr>
        <a:solidFill>
          <a:schemeClr val="accent5">
            <a:lumMod val="75000"/>
          </a:schemeClr>
        </a:solidFill>
      </dgm:spPr>
      <dgm:t>
        <a:bodyPr/>
        <a:lstStyle/>
        <a:p>
          <a:pPr rtl="0"/>
          <a:r>
            <a:rPr lang="en-US" dirty="0">
              <a:latin typeface="Arial" panose="020B0604020202020204" pitchFamily="34" charset="0"/>
              <a:cs typeface="Arial" panose="020B0604020202020204" pitchFamily="34" charset="0"/>
            </a:rPr>
            <a:t>Policy management</a:t>
          </a:r>
        </a:p>
      </dgm:t>
    </dgm:pt>
    <dgm:pt modelId="{376C1F89-D7C6-DF4D-B486-E763333CDAA0}" type="parTrans" cxnId="{89B45EF2-6178-0B45-A89A-6CCB79161323}">
      <dgm:prSet/>
      <dgm:spPr/>
      <dgm:t>
        <a:bodyPr/>
        <a:lstStyle/>
        <a:p>
          <a:endParaRPr lang="en-US">
            <a:latin typeface="Arial" panose="020B0604020202020204" pitchFamily="34" charset="0"/>
            <a:cs typeface="Arial" panose="020B0604020202020204" pitchFamily="34" charset="0"/>
          </a:endParaRPr>
        </a:p>
      </dgm:t>
    </dgm:pt>
    <dgm:pt modelId="{330174B9-C7DB-2B4F-B969-883977914B25}" type="sibTrans" cxnId="{89B45EF2-6178-0B45-A89A-6CCB79161323}">
      <dgm:prSet/>
      <dgm:spPr/>
      <dgm:t>
        <a:bodyPr/>
        <a:lstStyle/>
        <a:p>
          <a:endParaRPr lang="en-US">
            <a:latin typeface="Arial" panose="020B0604020202020204" pitchFamily="34" charset="0"/>
            <a:cs typeface="Arial" panose="020B0604020202020204" pitchFamily="34" charset="0"/>
          </a:endParaRPr>
        </a:p>
      </dgm:t>
    </dgm:pt>
    <dgm:pt modelId="{30735F88-64C7-C34D-92E9-80F4B50056D6}">
      <dgm:prSet/>
      <dgm:spPr>
        <a:ln>
          <a:solidFill>
            <a:schemeClr val="accent5">
              <a:lumMod val="75000"/>
            </a:schemeClr>
          </a:solidFill>
        </a:ln>
      </dgm:spPr>
      <dgm:t>
        <a:bodyPr/>
        <a:lstStyle/>
        <a:p>
          <a:pPr rtl="0"/>
          <a:r>
            <a:rPr lang="en-US" dirty="0">
              <a:latin typeface="Arial" panose="020B0604020202020204" pitchFamily="34" charset="0"/>
              <a:cs typeface="Arial" panose="020B0604020202020204" pitchFamily="34" charset="0"/>
            </a:rPr>
            <a:t>Governs what is allowable and unallowable in an access transaction</a:t>
          </a:r>
        </a:p>
      </dgm:t>
    </dgm:pt>
    <dgm:pt modelId="{6BC55A0E-B73B-6342-AD4C-C973321B9EDF}" type="parTrans" cxnId="{BE533F51-46FB-014D-BECD-24963B6910D9}">
      <dgm:prSet/>
      <dgm:spPr/>
      <dgm:t>
        <a:bodyPr/>
        <a:lstStyle/>
        <a:p>
          <a:endParaRPr lang="en-US">
            <a:latin typeface="Arial" panose="020B0604020202020204" pitchFamily="34" charset="0"/>
            <a:cs typeface="Arial" panose="020B0604020202020204" pitchFamily="34" charset="0"/>
          </a:endParaRPr>
        </a:p>
      </dgm:t>
    </dgm:pt>
    <dgm:pt modelId="{4E5BB9E6-7130-4745-8DB5-C804696BAFCB}" type="sibTrans" cxnId="{BE533F51-46FB-014D-BECD-24963B6910D9}">
      <dgm:prSet/>
      <dgm:spPr/>
      <dgm:t>
        <a:bodyPr/>
        <a:lstStyle/>
        <a:p>
          <a:endParaRPr lang="en-US">
            <a:latin typeface="Arial" panose="020B0604020202020204" pitchFamily="34" charset="0"/>
            <a:cs typeface="Arial" panose="020B0604020202020204" pitchFamily="34" charset="0"/>
          </a:endParaRPr>
        </a:p>
      </dgm:t>
    </dgm:pt>
    <dgm:pt modelId="{E37FA4EA-DD33-EB43-A1D2-5E2FDA57BB2A}" type="pres">
      <dgm:prSet presAssocID="{311F7073-06AF-C440-B1AD-2D8D7C9331BE}" presName="linear" presStyleCnt="0">
        <dgm:presLayoutVars>
          <dgm:dir/>
          <dgm:animLvl val="lvl"/>
          <dgm:resizeHandles val="exact"/>
        </dgm:presLayoutVars>
      </dgm:prSet>
      <dgm:spPr/>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pt>
    <dgm:pt modelId="{4E274E17-143A-964B-B814-059527FCFCAC}" type="pres">
      <dgm:prSet presAssocID="{F8EFA8C2-64EF-0D4E-99FD-5F04A1AC2AC6}" presName="parentText" presStyleLbl="node1" presStyleIdx="0" presStyleCnt="3">
        <dgm:presLayoutVars>
          <dgm:chMax val="0"/>
          <dgm:bulletEnabled val="1"/>
        </dgm:presLayoutVars>
      </dgm:prSet>
      <dgm:spPr/>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pt>
    <dgm:pt modelId="{3D7ECCDF-D192-254C-980A-E432AB1A8C5C}" type="pres">
      <dgm:prSet presAssocID="{C968AAA3-031A-F14E-B344-1A982668AE52}" presName="parentText" presStyleLbl="node1" presStyleIdx="1" presStyleCnt="3">
        <dgm:presLayoutVars>
          <dgm:chMax val="0"/>
          <dgm:bulletEnabled val="1"/>
        </dgm:presLayoutVars>
      </dgm:prSet>
      <dgm:spPr/>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pt>
    <dgm:pt modelId="{DF7FC51F-7B1D-8D4F-A8AB-025080166E37}" type="pres">
      <dgm:prSet presAssocID="{88AFBB26-EFEA-A444-AE5D-B0563B55A994}" presName="parentText" presStyleLbl="node1" presStyleIdx="2" presStyleCnt="3">
        <dgm:presLayoutVars>
          <dgm:chMax val="0"/>
          <dgm:bulletEnabled val="1"/>
        </dgm:presLayoutVars>
      </dgm:prSet>
      <dgm:spPr/>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pt>
  </dgm:ptLst>
  <dgm:cxnLst>
    <dgm:cxn modelId="{4BAE200A-97ED-934B-ABAE-FC02C71FF0E7}" type="presOf" srcId="{88AFBB26-EFEA-A444-AE5D-B0563B55A994}" destId="{DF7FC51F-7B1D-8D4F-A8AB-025080166E37}" srcOrd="1"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E3013324-FC21-7742-B08C-22616406F460}" srcId="{F8EFA8C2-64EF-0D4E-99FD-5F04A1AC2AC6}" destId="{3E57BA3C-8B08-9147-BDEF-3C814582E8B6}" srcOrd="1" destOrd="0" parTransId="{7B7C69DE-5695-424C-8F7E-C9B43270F675}" sibTransId="{43023CD4-36B0-144C-BBC2-841310E7B459}"/>
    <dgm:cxn modelId="{7BE7AE39-EB6A-B14F-985F-7427989D3431}" type="presOf" srcId="{19B2FB69-A77F-5545-BB3C-0CAD240FC2D0}" destId="{8BF4B6F0-641F-0C4C-9A74-188E05346A63}" srcOrd="0"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A754F265-68D6-BA48-9098-7F1228062899}" type="presOf" srcId="{DCA4C873-5860-3549-8A31-FF15B1B56CC6}" destId="{8BF4B6F0-641F-0C4C-9A74-188E05346A63}" srcOrd="0" destOrd="1" presId="urn:microsoft.com/office/officeart/2005/8/layout/list1"/>
    <dgm:cxn modelId="{CD368B68-A8E4-3F47-B6FC-F2DD8B1FDF1A}" srcId="{311F7073-06AF-C440-B1AD-2D8D7C9331BE}" destId="{C968AAA3-031A-F14E-B344-1A982668AE52}" srcOrd="1" destOrd="0" parTransId="{02FD4733-76A0-8B41-B619-98B9833892F1}" sibTransId="{444331B1-3936-8442-AE97-1D352A2FFBE8}"/>
    <dgm:cxn modelId="{28691A6B-C968-5842-B0FE-DDECF674CA05}" srcId="{311F7073-06AF-C440-B1AD-2D8D7C9331BE}" destId="{F8EFA8C2-64EF-0D4E-99FD-5F04A1AC2AC6}" srcOrd="0" destOrd="0" parTransId="{9E6B178D-1AF8-3A4B-A15A-0EBA3809E9CA}" sibTransId="{EC430511-99D1-0E42-A1A8-D03A504E1B13}"/>
    <dgm:cxn modelId="{BE533F51-46FB-014D-BECD-24963B6910D9}" srcId="{88AFBB26-EFEA-A444-AE5D-B0563B55A994}" destId="{30735F88-64C7-C34D-92E9-80F4B50056D6}" srcOrd="0" destOrd="0" parTransId="{6BC55A0E-B73B-6342-AD4C-C973321B9EDF}" sibTransId="{4E5BB9E6-7130-4745-8DB5-C804696BAFCB}"/>
    <dgm:cxn modelId="{33AB2277-8568-124B-8D06-38E015398424}" type="presOf" srcId="{30735F88-64C7-C34D-92E9-80F4B50056D6}" destId="{6A23AE0F-AE3E-C643-9337-A2AFC5F958CD}" srcOrd="0" destOrd="0" presId="urn:microsoft.com/office/officeart/2005/8/layout/list1"/>
    <dgm:cxn modelId="{81607657-71CE-2143-8D07-5FC5AE9DA3BB}" type="presOf" srcId="{F8EFA8C2-64EF-0D4E-99FD-5F04A1AC2AC6}" destId="{4E274E17-143A-964B-B814-059527FCFCAC}" srcOrd="1" destOrd="0" presId="urn:microsoft.com/office/officeart/2005/8/layout/list1"/>
    <dgm:cxn modelId="{D8FDC87C-35FB-4244-8B92-119AD826877C}" type="presOf" srcId="{88AFBB26-EFEA-A444-AE5D-B0563B55A994}" destId="{A0C00494-7EFC-9F47-BA53-95159F1E292F}" srcOrd="0" destOrd="0" presId="urn:microsoft.com/office/officeart/2005/8/layout/list1"/>
    <dgm:cxn modelId="{4719A67D-D407-DB42-BE19-DD9928510B36}" type="presOf" srcId="{F8EFA8C2-64EF-0D4E-99FD-5F04A1AC2AC6}" destId="{52E9FCEF-2F71-0046-AE28-7C3A1CDD04A6}"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6ACC31D9-440F-C547-A200-2FBCB2A8398D}" type="presOf" srcId="{D44C5C68-3923-F743-867B-A91972B78A2D}" destId="{8B6841F2-191F-AA49-A654-EDD02AC05564}" srcOrd="0" destOrd="0" presId="urn:microsoft.com/office/officeart/2005/8/layout/list1"/>
    <dgm:cxn modelId="{DF66FDE1-3E88-474F-9AA2-10A135139BAA}" srcId="{F8EFA8C2-64EF-0D4E-99FD-5F04A1AC2AC6}" destId="{D44C5C68-3923-F743-867B-A91972B78A2D}" srcOrd="0" destOrd="0" parTransId="{CC65B686-57E5-3944-8184-8196A9C05A0F}" sibTransId="{0AB32C99-3FB1-464D-A1D6-8F5DD9081EB7}"/>
    <dgm:cxn modelId="{F2AEACEB-DBE5-A04D-BC89-F773DE2DB033}" type="presOf" srcId="{C968AAA3-031A-F14E-B344-1A982668AE52}" destId="{71F8AACD-9988-E444-B9C0-E9926A728DAE}" srcOrd="0" destOrd="0"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B02D74F7-8B76-9048-B58A-6FF30DB1C429}" srcId="{C968AAA3-031A-F14E-B344-1A982668AE52}" destId="{DCA4C873-5860-3549-8A31-FF15B1B56CC6}" srcOrd="1" destOrd="0" parTransId="{3451622A-CA65-3E48-AB03-8E35EB3E855C}" sibTransId="{BB4A86FB-AC83-9743-B4C4-697BE4C43226}"/>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ABDFC4-FF9D-4DE1-BB1E-C53D96EE8A5D}" type="doc">
      <dgm:prSet loTypeId="urn:microsoft.com/office/officeart/2005/8/layout/pyramid2#1" loCatId="pyramid" qsTypeId="urn:microsoft.com/office/officeart/2005/8/quickstyle/simple1#1" qsCatId="simple" csTypeId="urn:microsoft.com/office/officeart/2005/8/colors/accent1_2#1" csCatId="accent1" phldr="1"/>
      <dgm:spPr/>
    </dgm:pt>
    <dgm:pt modelId="{41AEAE83-C4EB-4613-95EA-1282C580228B}">
      <dgm:prSet phldrT="[Text]" custT="1"/>
      <dgm:spPr>
        <a:solidFill>
          <a:schemeClr val="tx1">
            <a:lumMod val="20000"/>
            <a:lumOff val="80000"/>
            <a:alpha val="90000"/>
          </a:schemeClr>
        </a:solidFill>
        <a:ln>
          <a:noFill/>
        </a:ln>
      </dgm:spPr>
      <dgm:t>
        <a:bodyPr/>
        <a:lstStyle/>
        <a:p>
          <a:pPr>
            <a:lnSpc>
              <a:spcPct val="100000"/>
            </a:lnSpc>
          </a:pPr>
          <a:r>
            <a:rPr lang="en-US" altLang="en-US" sz="3600" b="1" spc="300" dirty="0">
              <a:solidFill>
                <a:srgbClr val="373842"/>
              </a:solidFill>
              <a:latin typeface="+mj-lt"/>
            </a:rPr>
            <a:t>Management plane </a:t>
          </a:r>
          <a:endParaRPr lang="en-US" sz="3600" b="1" spc="300" dirty="0">
            <a:solidFill>
              <a:srgbClr val="373842"/>
            </a:solidFill>
            <a:latin typeface="+mj-lt"/>
          </a:endParaRPr>
        </a:p>
      </dgm:t>
    </dgm:pt>
    <dgm:pt modelId="{9ACA67EA-AF4A-41FD-B877-1365FBC31818}" type="parTrans" cxnId="{AF566A42-2D13-4BF3-A0E5-3A80EE2C030C}">
      <dgm:prSet/>
      <dgm:spPr/>
      <dgm:t>
        <a:bodyPr/>
        <a:lstStyle/>
        <a:p>
          <a:endParaRPr lang="en-US" sz="1200">
            <a:latin typeface="Nevis" panose="02000800000000000000" pitchFamily="2" charset="0"/>
          </a:endParaRPr>
        </a:p>
      </dgm:t>
    </dgm:pt>
    <dgm:pt modelId="{E649089B-1CF9-4536-922E-CCC778BC0EAE}" type="sibTrans" cxnId="{AF566A42-2D13-4BF3-A0E5-3A80EE2C030C}">
      <dgm:prSet/>
      <dgm:spPr/>
      <dgm:t>
        <a:bodyPr/>
        <a:lstStyle/>
        <a:p>
          <a:endParaRPr lang="en-US" sz="1200">
            <a:latin typeface="Nevis" panose="02000800000000000000" pitchFamily="2" charset="0"/>
          </a:endParaRPr>
        </a:p>
      </dgm:t>
    </dgm:pt>
    <dgm:pt modelId="{32565A26-2B9B-4972-9F00-7B08054C37EC}">
      <dgm:prSet phldrT="[Text]" custT="1"/>
      <dgm:spPr>
        <a:solidFill>
          <a:schemeClr val="tx1">
            <a:lumMod val="20000"/>
            <a:lumOff val="80000"/>
            <a:alpha val="90000"/>
          </a:schemeClr>
        </a:solidFill>
        <a:ln>
          <a:noFill/>
        </a:ln>
      </dgm:spPr>
      <dgm:t>
        <a:bodyPr/>
        <a:lstStyle/>
        <a:p>
          <a:pPr>
            <a:lnSpc>
              <a:spcPct val="100000"/>
            </a:lnSpc>
          </a:pPr>
          <a:r>
            <a:rPr lang="en-US" altLang="en-US" sz="3200" b="1" spc="300" dirty="0">
              <a:solidFill>
                <a:srgbClr val="373842"/>
              </a:solidFill>
              <a:latin typeface="+mj-lt"/>
            </a:rPr>
            <a:t>Virtual infrastructure </a:t>
          </a:r>
          <a:endParaRPr lang="en-US" sz="3200" b="1" spc="300" dirty="0">
            <a:solidFill>
              <a:srgbClr val="373842"/>
            </a:solidFill>
            <a:latin typeface="+mj-lt"/>
          </a:endParaRPr>
        </a:p>
      </dgm:t>
    </dgm:pt>
    <dgm:pt modelId="{5946C29A-42B2-4BF9-8C1F-983FF71E8731}" type="parTrans" cxnId="{7665A7DD-D74B-488D-AA0C-3F716F5A97CB}">
      <dgm:prSet/>
      <dgm:spPr/>
      <dgm:t>
        <a:bodyPr/>
        <a:lstStyle/>
        <a:p>
          <a:endParaRPr lang="en-US" sz="1200">
            <a:latin typeface="Nevis" panose="02000800000000000000" pitchFamily="2" charset="0"/>
          </a:endParaRPr>
        </a:p>
      </dgm:t>
    </dgm:pt>
    <dgm:pt modelId="{E0B3060E-942B-4148-A834-96900154DF86}" type="sibTrans" cxnId="{7665A7DD-D74B-488D-AA0C-3F716F5A97CB}">
      <dgm:prSet/>
      <dgm:spPr/>
      <dgm:t>
        <a:bodyPr/>
        <a:lstStyle/>
        <a:p>
          <a:endParaRPr lang="en-US" sz="1200">
            <a:latin typeface="Nevis" panose="02000800000000000000" pitchFamily="2" charset="0"/>
          </a:endParaRPr>
        </a:p>
      </dgm:t>
    </dgm:pt>
    <dgm:pt modelId="{0FF23F0A-F0DA-45C8-81FE-CE29A971725D}">
      <dgm:prSet phldrT="[Text]" custT="1"/>
      <dgm:spPr>
        <a:solidFill>
          <a:schemeClr val="tx1">
            <a:lumMod val="20000"/>
            <a:lumOff val="80000"/>
            <a:alpha val="90000"/>
          </a:schemeClr>
        </a:solidFill>
        <a:ln>
          <a:noFill/>
        </a:ln>
      </dgm:spPr>
      <dgm:t>
        <a:bodyPr/>
        <a:lstStyle/>
        <a:p>
          <a:pPr>
            <a:lnSpc>
              <a:spcPct val="100000"/>
            </a:lnSpc>
          </a:pPr>
          <a:r>
            <a:rPr lang="en-US" altLang="en-US" sz="3600" b="1" dirty="0">
              <a:solidFill>
                <a:srgbClr val="373842"/>
              </a:solidFill>
              <a:latin typeface="+mj-lt"/>
            </a:rPr>
            <a:t>Fundamental resources </a:t>
          </a:r>
          <a:endParaRPr lang="en-US" sz="3600" b="1" dirty="0">
            <a:solidFill>
              <a:srgbClr val="373842"/>
            </a:solidFill>
            <a:latin typeface="+mj-lt"/>
          </a:endParaRPr>
        </a:p>
      </dgm:t>
    </dgm:pt>
    <dgm:pt modelId="{61F8056A-BCDD-44D4-8A30-0CFBFE470D9F}" type="parTrans" cxnId="{E9A4A38B-459E-4CC8-B73C-863065E0D4BC}">
      <dgm:prSet/>
      <dgm:spPr/>
      <dgm:t>
        <a:bodyPr/>
        <a:lstStyle/>
        <a:p>
          <a:endParaRPr lang="en-US" sz="1200">
            <a:latin typeface="Nevis" panose="02000800000000000000" pitchFamily="2" charset="0"/>
          </a:endParaRPr>
        </a:p>
      </dgm:t>
    </dgm:pt>
    <dgm:pt modelId="{B8CBCDB4-071B-47DA-B424-729B893D54DB}" type="sibTrans" cxnId="{E9A4A38B-459E-4CC8-B73C-863065E0D4BC}">
      <dgm:prSet/>
      <dgm:spPr/>
      <dgm:t>
        <a:bodyPr/>
        <a:lstStyle/>
        <a:p>
          <a:endParaRPr lang="en-US" sz="1200">
            <a:latin typeface="Nevis" panose="02000800000000000000" pitchFamily="2" charset="0"/>
          </a:endParaRPr>
        </a:p>
      </dgm:t>
    </dgm:pt>
    <dgm:pt modelId="{0008C722-BE55-488C-8CE1-8CDCC1AD4EA7}" type="pres">
      <dgm:prSet presAssocID="{A4ABDFC4-FF9D-4DE1-BB1E-C53D96EE8A5D}" presName="compositeShape" presStyleCnt="0">
        <dgm:presLayoutVars>
          <dgm:dir/>
          <dgm:resizeHandles/>
        </dgm:presLayoutVars>
      </dgm:prSet>
      <dgm:spPr/>
    </dgm:pt>
    <dgm:pt modelId="{A1558024-402B-46FB-9437-05CE9B4CC6D0}" type="pres">
      <dgm:prSet presAssocID="{A4ABDFC4-FF9D-4DE1-BB1E-C53D96EE8A5D}" presName="pyramid" presStyleLbl="node1" presStyleIdx="0" presStyleCnt="1" custLinFactNeighborX="-17141"/>
      <dgm:spPr>
        <a:solidFill>
          <a:schemeClr val="accent5"/>
        </a:solidFill>
      </dgm:spPr>
    </dgm:pt>
    <dgm:pt modelId="{74917998-1697-47C4-BCAA-BAA9B12B13F2}" type="pres">
      <dgm:prSet presAssocID="{A4ABDFC4-FF9D-4DE1-BB1E-C53D96EE8A5D}" presName="theList" presStyleCnt="0"/>
      <dgm:spPr/>
    </dgm:pt>
    <dgm:pt modelId="{5F755C89-9A3C-4479-A609-FC3A834CD2AB}" type="pres">
      <dgm:prSet presAssocID="{41AEAE83-C4EB-4613-95EA-1282C580228B}" presName="aNode" presStyleLbl="fgAcc1" presStyleIdx="0" presStyleCnt="3" custScaleX="116844">
        <dgm:presLayoutVars>
          <dgm:bulletEnabled val="1"/>
        </dgm:presLayoutVars>
      </dgm:prSet>
      <dgm:spPr>
        <a:prstGeom prst="rect">
          <a:avLst/>
        </a:prstGeom>
      </dgm:spPr>
    </dgm:pt>
    <dgm:pt modelId="{8CCF89E0-E7D5-4E3C-A7EE-AB6C08770D59}" type="pres">
      <dgm:prSet presAssocID="{41AEAE83-C4EB-4613-95EA-1282C580228B}" presName="aSpace" presStyleCnt="0"/>
      <dgm:spPr/>
    </dgm:pt>
    <dgm:pt modelId="{08DC8BC7-B85E-474E-B731-1746A6E5A49A}" type="pres">
      <dgm:prSet presAssocID="{32565A26-2B9B-4972-9F00-7B08054C37EC}" presName="aNode" presStyleLbl="fgAcc1" presStyleIdx="1" presStyleCnt="3" custScaleX="116844">
        <dgm:presLayoutVars>
          <dgm:bulletEnabled val="1"/>
        </dgm:presLayoutVars>
      </dgm:prSet>
      <dgm:spPr>
        <a:prstGeom prst="rect">
          <a:avLst/>
        </a:prstGeom>
      </dgm:spPr>
    </dgm:pt>
    <dgm:pt modelId="{67A38970-D83C-42C1-AC67-48764FB1ED11}" type="pres">
      <dgm:prSet presAssocID="{32565A26-2B9B-4972-9F00-7B08054C37EC}" presName="aSpace" presStyleCnt="0"/>
      <dgm:spPr/>
    </dgm:pt>
    <dgm:pt modelId="{0B927672-105A-4733-8B67-9BE821D3AA50}" type="pres">
      <dgm:prSet presAssocID="{0FF23F0A-F0DA-45C8-81FE-CE29A971725D}" presName="aNode" presStyleLbl="fgAcc1" presStyleIdx="2" presStyleCnt="3" custScaleX="116844">
        <dgm:presLayoutVars>
          <dgm:bulletEnabled val="1"/>
        </dgm:presLayoutVars>
      </dgm:prSet>
      <dgm:spPr>
        <a:prstGeom prst="rect">
          <a:avLst/>
        </a:prstGeom>
      </dgm:spPr>
    </dgm:pt>
    <dgm:pt modelId="{58F5FC7C-3CFC-47A2-9386-C845FFBB1C34}" type="pres">
      <dgm:prSet presAssocID="{0FF23F0A-F0DA-45C8-81FE-CE29A971725D}" presName="aSpace" presStyleCnt="0"/>
      <dgm:spPr/>
    </dgm:pt>
  </dgm:ptLst>
  <dgm:cxnLst>
    <dgm:cxn modelId="{AF566A42-2D13-4BF3-A0E5-3A80EE2C030C}" srcId="{A4ABDFC4-FF9D-4DE1-BB1E-C53D96EE8A5D}" destId="{41AEAE83-C4EB-4613-95EA-1282C580228B}" srcOrd="0" destOrd="0" parTransId="{9ACA67EA-AF4A-41FD-B877-1365FBC31818}" sibTransId="{E649089B-1CF9-4536-922E-CCC778BC0EAE}"/>
    <dgm:cxn modelId="{E9A4A38B-459E-4CC8-B73C-863065E0D4BC}" srcId="{A4ABDFC4-FF9D-4DE1-BB1E-C53D96EE8A5D}" destId="{0FF23F0A-F0DA-45C8-81FE-CE29A971725D}" srcOrd="2" destOrd="0" parTransId="{61F8056A-BCDD-44D4-8A30-0CFBFE470D9F}" sibTransId="{B8CBCDB4-071B-47DA-B424-729B893D54DB}"/>
    <dgm:cxn modelId="{590590A6-2528-495D-8C36-C2E5A4EF2A78}" type="presOf" srcId="{A4ABDFC4-FF9D-4DE1-BB1E-C53D96EE8A5D}" destId="{0008C722-BE55-488C-8CE1-8CDCC1AD4EA7}" srcOrd="0" destOrd="0" presId="urn:microsoft.com/office/officeart/2005/8/layout/pyramid2#1"/>
    <dgm:cxn modelId="{CCB222B6-53BC-4417-BC51-5E497B74841C}" type="presOf" srcId="{41AEAE83-C4EB-4613-95EA-1282C580228B}" destId="{5F755C89-9A3C-4479-A609-FC3A834CD2AB}" srcOrd="0" destOrd="0" presId="urn:microsoft.com/office/officeart/2005/8/layout/pyramid2#1"/>
    <dgm:cxn modelId="{5D90D0B9-7D26-4FEF-BE5D-80BAEDAA503A}" type="presOf" srcId="{0FF23F0A-F0DA-45C8-81FE-CE29A971725D}" destId="{0B927672-105A-4733-8B67-9BE821D3AA50}" srcOrd="0" destOrd="0" presId="urn:microsoft.com/office/officeart/2005/8/layout/pyramid2#1"/>
    <dgm:cxn modelId="{918291C0-03CD-4068-A038-50557189E182}" type="presOf" srcId="{32565A26-2B9B-4972-9F00-7B08054C37EC}" destId="{08DC8BC7-B85E-474E-B731-1746A6E5A49A}" srcOrd="0" destOrd="0" presId="urn:microsoft.com/office/officeart/2005/8/layout/pyramid2#1"/>
    <dgm:cxn modelId="{7665A7DD-D74B-488D-AA0C-3F716F5A97CB}" srcId="{A4ABDFC4-FF9D-4DE1-BB1E-C53D96EE8A5D}" destId="{32565A26-2B9B-4972-9F00-7B08054C37EC}" srcOrd="1" destOrd="0" parTransId="{5946C29A-42B2-4BF9-8C1F-983FF71E8731}" sibTransId="{E0B3060E-942B-4148-A834-96900154DF86}"/>
    <dgm:cxn modelId="{AB7B6A4D-A69D-4E61-8A56-B138E8EC2663}" type="presParOf" srcId="{0008C722-BE55-488C-8CE1-8CDCC1AD4EA7}" destId="{A1558024-402B-46FB-9437-05CE9B4CC6D0}" srcOrd="0" destOrd="0" presId="urn:microsoft.com/office/officeart/2005/8/layout/pyramid2#1"/>
    <dgm:cxn modelId="{C26D27A5-F254-45B8-9C00-8A294204AA6F}" type="presParOf" srcId="{0008C722-BE55-488C-8CE1-8CDCC1AD4EA7}" destId="{74917998-1697-47C4-BCAA-BAA9B12B13F2}" srcOrd="1" destOrd="0" presId="urn:microsoft.com/office/officeart/2005/8/layout/pyramid2#1"/>
    <dgm:cxn modelId="{86394867-A631-4AB2-A0FB-4CE17F7D1EDE}" type="presParOf" srcId="{74917998-1697-47C4-BCAA-BAA9B12B13F2}" destId="{5F755C89-9A3C-4479-A609-FC3A834CD2AB}" srcOrd="0" destOrd="0" presId="urn:microsoft.com/office/officeart/2005/8/layout/pyramid2#1"/>
    <dgm:cxn modelId="{CB00221E-E2D6-4D4F-8819-0899A6E1A597}" type="presParOf" srcId="{74917998-1697-47C4-BCAA-BAA9B12B13F2}" destId="{8CCF89E0-E7D5-4E3C-A7EE-AB6C08770D59}" srcOrd="1" destOrd="0" presId="urn:microsoft.com/office/officeart/2005/8/layout/pyramid2#1"/>
    <dgm:cxn modelId="{A1E1F564-C42A-4233-8B95-6A7C258E7631}" type="presParOf" srcId="{74917998-1697-47C4-BCAA-BAA9B12B13F2}" destId="{08DC8BC7-B85E-474E-B731-1746A6E5A49A}" srcOrd="2" destOrd="0" presId="urn:microsoft.com/office/officeart/2005/8/layout/pyramid2#1"/>
    <dgm:cxn modelId="{39357785-A268-4B08-A584-4EC2A8170A23}" type="presParOf" srcId="{74917998-1697-47C4-BCAA-BAA9B12B13F2}" destId="{67A38970-D83C-42C1-AC67-48764FB1ED11}" srcOrd="3" destOrd="0" presId="urn:microsoft.com/office/officeart/2005/8/layout/pyramid2#1"/>
    <dgm:cxn modelId="{1E2B174E-1BFB-4AEB-AC1E-1128FE16DDBF}" type="presParOf" srcId="{74917998-1697-47C4-BCAA-BAA9B12B13F2}" destId="{0B927672-105A-4733-8B67-9BE821D3AA50}" srcOrd="4" destOrd="0" presId="urn:microsoft.com/office/officeart/2005/8/layout/pyramid2#1"/>
    <dgm:cxn modelId="{2C9B28DD-49F0-4E76-A352-1D2106710A3F}" type="presParOf" srcId="{74917998-1697-47C4-BCAA-BAA9B12B13F2}" destId="{58F5FC7C-3CFC-47A2-9386-C845FFBB1C34}" srcOrd="5" destOrd="0" presId="urn:microsoft.com/office/officeart/2005/8/layout/pyramid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4ABDFC4-FF9D-4DE1-BB1E-C53D96EE8A5D}" type="doc">
      <dgm:prSet loTypeId="urn:microsoft.com/office/officeart/2005/8/layout/pyramid2#1" loCatId="pyramid" qsTypeId="urn:microsoft.com/office/officeart/2005/8/quickstyle/simple1#1" qsCatId="simple" csTypeId="urn:microsoft.com/office/officeart/2005/8/colors/accent1_2#1" csCatId="accent1" phldr="1"/>
      <dgm:spPr/>
    </dgm:pt>
    <dgm:pt modelId="{41AEAE83-C4EB-4613-95EA-1282C580228B}">
      <dgm:prSet phldrT="[Text]" custT="1"/>
      <dgm:spPr>
        <a:solidFill>
          <a:schemeClr val="tx1">
            <a:lumMod val="20000"/>
            <a:lumOff val="80000"/>
            <a:alpha val="90000"/>
          </a:schemeClr>
        </a:solidFill>
        <a:ln>
          <a:noFill/>
        </a:ln>
      </dgm:spPr>
      <dgm:t>
        <a:bodyPr/>
        <a:lstStyle/>
        <a:p>
          <a:pPr>
            <a:lnSpc>
              <a:spcPct val="100000"/>
            </a:lnSpc>
          </a:pPr>
          <a:r>
            <a:rPr lang="en-US" altLang="en-US" sz="3600" b="1" spc="300" dirty="0">
              <a:solidFill>
                <a:srgbClr val="373842"/>
              </a:solidFill>
              <a:latin typeface="+mj-lt"/>
            </a:rPr>
            <a:t>Management plane </a:t>
          </a:r>
          <a:endParaRPr lang="en-US" sz="3600" b="1" spc="300" dirty="0">
            <a:solidFill>
              <a:srgbClr val="373842"/>
            </a:solidFill>
            <a:latin typeface="+mj-lt"/>
          </a:endParaRPr>
        </a:p>
      </dgm:t>
    </dgm:pt>
    <dgm:pt modelId="{9ACA67EA-AF4A-41FD-B877-1365FBC31818}" type="parTrans" cxnId="{AF566A42-2D13-4BF3-A0E5-3A80EE2C030C}">
      <dgm:prSet/>
      <dgm:spPr/>
      <dgm:t>
        <a:bodyPr/>
        <a:lstStyle/>
        <a:p>
          <a:endParaRPr lang="en-US" sz="1200">
            <a:latin typeface="Nevis" panose="02000800000000000000" pitchFamily="2" charset="0"/>
          </a:endParaRPr>
        </a:p>
      </dgm:t>
    </dgm:pt>
    <dgm:pt modelId="{E649089B-1CF9-4536-922E-CCC778BC0EAE}" type="sibTrans" cxnId="{AF566A42-2D13-4BF3-A0E5-3A80EE2C030C}">
      <dgm:prSet/>
      <dgm:spPr/>
      <dgm:t>
        <a:bodyPr/>
        <a:lstStyle/>
        <a:p>
          <a:endParaRPr lang="en-US" sz="1200">
            <a:latin typeface="Nevis" panose="02000800000000000000" pitchFamily="2" charset="0"/>
          </a:endParaRPr>
        </a:p>
      </dgm:t>
    </dgm:pt>
    <dgm:pt modelId="{32565A26-2B9B-4972-9F00-7B08054C37EC}">
      <dgm:prSet phldrT="[Text]" custT="1"/>
      <dgm:spPr>
        <a:solidFill>
          <a:schemeClr val="tx1">
            <a:lumMod val="20000"/>
            <a:lumOff val="80000"/>
            <a:alpha val="90000"/>
          </a:schemeClr>
        </a:solidFill>
        <a:ln>
          <a:noFill/>
        </a:ln>
      </dgm:spPr>
      <dgm:t>
        <a:bodyPr/>
        <a:lstStyle/>
        <a:p>
          <a:pPr>
            <a:lnSpc>
              <a:spcPct val="100000"/>
            </a:lnSpc>
          </a:pPr>
          <a:r>
            <a:rPr lang="en-US" altLang="en-US" sz="3200" b="1" spc="300" dirty="0">
              <a:solidFill>
                <a:srgbClr val="373842"/>
              </a:solidFill>
              <a:latin typeface="+mj-lt"/>
            </a:rPr>
            <a:t>Virtual infrastructure </a:t>
          </a:r>
          <a:endParaRPr lang="en-US" sz="3200" b="1" spc="300" dirty="0">
            <a:solidFill>
              <a:srgbClr val="373842"/>
            </a:solidFill>
            <a:latin typeface="+mj-lt"/>
          </a:endParaRPr>
        </a:p>
      </dgm:t>
    </dgm:pt>
    <dgm:pt modelId="{5946C29A-42B2-4BF9-8C1F-983FF71E8731}" type="parTrans" cxnId="{7665A7DD-D74B-488D-AA0C-3F716F5A97CB}">
      <dgm:prSet/>
      <dgm:spPr/>
      <dgm:t>
        <a:bodyPr/>
        <a:lstStyle/>
        <a:p>
          <a:endParaRPr lang="en-US" sz="1200">
            <a:latin typeface="Nevis" panose="02000800000000000000" pitchFamily="2" charset="0"/>
          </a:endParaRPr>
        </a:p>
      </dgm:t>
    </dgm:pt>
    <dgm:pt modelId="{E0B3060E-942B-4148-A834-96900154DF86}" type="sibTrans" cxnId="{7665A7DD-D74B-488D-AA0C-3F716F5A97CB}">
      <dgm:prSet/>
      <dgm:spPr/>
      <dgm:t>
        <a:bodyPr/>
        <a:lstStyle/>
        <a:p>
          <a:endParaRPr lang="en-US" sz="1200">
            <a:latin typeface="Nevis" panose="02000800000000000000" pitchFamily="2" charset="0"/>
          </a:endParaRPr>
        </a:p>
      </dgm:t>
    </dgm:pt>
    <dgm:pt modelId="{0FF23F0A-F0DA-45C8-81FE-CE29A971725D}">
      <dgm:prSet phldrT="[Text]" custT="1"/>
      <dgm:spPr>
        <a:solidFill>
          <a:schemeClr val="tx1">
            <a:lumMod val="20000"/>
            <a:lumOff val="80000"/>
            <a:alpha val="90000"/>
          </a:schemeClr>
        </a:solidFill>
        <a:ln>
          <a:noFill/>
        </a:ln>
      </dgm:spPr>
      <dgm:t>
        <a:bodyPr/>
        <a:lstStyle/>
        <a:p>
          <a:pPr>
            <a:lnSpc>
              <a:spcPct val="100000"/>
            </a:lnSpc>
          </a:pPr>
          <a:r>
            <a:rPr lang="en-US" altLang="en-US" sz="3600" b="1" dirty="0">
              <a:solidFill>
                <a:srgbClr val="373842"/>
              </a:solidFill>
              <a:latin typeface="+mj-lt"/>
            </a:rPr>
            <a:t>Fundamental resources </a:t>
          </a:r>
          <a:endParaRPr lang="en-US" sz="3600" b="1" dirty="0">
            <a:solidFill>
              <a:srgbClr val="373842"/>
            </a:solidFill>
            <a:latin typeface="+mj-lt"/>
          </a:endParaRPr>
        </a:p>
      </dgm:t>
    </dgm:pt>
    <dgm:pt modelId="{61F8056A-BCDD-44D4-8A30-0CFBFE470D9F}" type="parTrans" cxnId="{E9A4A38B-459E-4CC8-B73C-863065E0D4BC}">
      <dgm:prSet/>
      <dgm:spPr/>
      <dgm:t>
        <a:bodyPr/>
        <a:lstStyle/>
        <a:p>
          <a:endParaRPr lang="en-US" sz="1200">
            <a:latin typeface="Nevis" panose="02000800000000000000" pitchFamily="2" charset="0"/>
          </a:endParaRPr>
        </a:p>
      </dgm:t>
    </dgm:pt>
    <dgm:pt modelId="{B8CBCDB4-071B-47DA-B424-729B893D54DB}" type="sibTrans" cxnId="{E9A4A38B-459E-4CC8-B73C-863065E0D4BC}">
      <dgm:prSet/>
      <dgm:spPr/>
      <dgm:t>
        <a:bodyPr/>
        <a:lstStyle/>
        <a:p>
          <a:endParaRPr lang="en-US" sz="1200">
            <a:latin typeface="Nevis" panose="02000800000000000000" pitchFamily="2" charset="0"/>
          </a:endParaRPr>
        </a:p>
      </dgm:t>
    </dgm:pt>
    <dgm:pt modelId="{0008C722-BE55-488C-8CE1-8CDCC1AD4EA7}" type="pres">
      <dgm:prSet presAssocID="{A4ABDFC4-FF9D-4DE1-BB1E-C53D96EE8A5D}" presName="compositeShape" presStyleCnt="0">
        <dgm:presLayoutVars>
          <dgm:dir/>
          <dgm:resizeHandles/>
        </dgm:presLayoutVars>
      </dgm:prSet>
      <dgm:spPr/>
    </dgm:pt>
    <dgm:pt modelId="{A1558024-402B-46FB-9437-05CE9B4CC6D0}" type="pres">
      <dgm:prSet presAssocID="{A4ABDFC4-FF9D-4DE1-BB1E-C53D96EE8A5D}" presName="pyramid" presStyleLbl="node1" presStyleIdx="0" presStyleCnt="1" custLinFactNeighborX="-17141"/>
      <dgm:spPr>
        <a:solidFill>
          <a:schemeClr val="accent5"/>
        </a:solidFill>
      </dgm:spPr>
    </dgm:pt>
    <dgm:pt modelId="{74917998-1697-47C4-BCAA-BAA9B12B13F2}" type="pres">
      <dgm:prSet presAssocID="{A4ABDFC4-FF9D-4DE1-BB1E-C53D96EE8A5D}" presName="theList" presStyleCnt="0"/>
      <dgm:spPr/>
    </dgm:pt>
    <dgm:pt modelId="{5F755C89-9A3C-4479-A609-FC3A834CD2AB}" type="pres">
      <dgm:prSet presAssocID="{41AEAE83-C4EB-4613-95EA-1282C580228B}" presName="aNode" presStyleLbl="fgAcc1" presStyleIdx="0" presStyleCnt="3" custScaleX="116844">
        <dgm:presLayoutVars>
          <dgm:bulletEnabled val="1"/>
        </dgm:presLayoutVars>
      </dgm:prSet>
      <dgm:spPr>
        <a:prstGeom prst="rect">
          <a:avLst/>
        </a:prstGeom>
      </dgm:spPr>
    </dgm:pt>
    <dgm:pt modelId="{8CCF89E0-E7D5-4E3C-A7EE-AB6C08770D59}" type="pres">
      <dgm:prSet presAssocID="{41AEAE83-C4EB-4613-95EA-1282C580228B}" presName="aSpace" presStyleCnt="0"/>
      <dgm:spPr/>
    </dgm:pt>
    <dgm:pt modelId="{08DC8BC7-B85E-474E-B731-1746A6E5A49A}" type="pres">
      <dgm:prSet presAssocID="{32565A26-2B9B-4972-9F00-7B08054C37EC}" presName="aNode" presStyleLbl="fgAcc1" presStyleIdx="1" presStyleCnt="3" custScaleX="116844">
        <dgm:presLayoutVars>
          <dgm:bulletEnabled val="1"/>
        </dgm:presLayoutVars>
      </dgm:prSet>
      <dgm:spPr>
        <a:prstGeom prst="rect">
          <a:avLst/>
        </a:prstGeom>
      </dgm:spPr>
    </dgm:pt>
    <dgm:pt modelId="{67A38970-D83C-42C1-AC67-48764FB1ED11}" type="pres">
      <dgm:prSet presAssocID="{32565A26-2B9B-4972-9F00-7B08054C37EC}" presName="aSpace" presStyleCnt="0"/>
      <dgm:spPr/>
    </dgm:pt>
    <dgm:pt modelId="{0B927672-105A-4733-8B67-9BE821D3AA50}" type="pres">
      <dgm:prSet presAssocID="{0FF23F0A-F0DA-45C8-81FE-CE29A971725D}" presName="aNode" presStyleLbl="fgAcc1" presStyleIdx="2" presStyleCnt="3" custScaleX="116844">
        <dgm:presLayoutVars>
          <dgm:bulletEnabled val="1"/>
        </dgm:presLayoutVars>
      </dgm:prSet>
      <dgm:spPr>
        <a:prstGeom prst="rect">
          <a:avLst/>
        </a:prstGeom>
      </dgm:spPr>
    </dgm:pt>
    <dgm:pt modelId="{58F5FC7C-3CFC-47A2-9386-C845FFBB1C34}" type="pres">
      <dgm:prSet presAssocID="{0FF23F0A-F0DA-45C8-81FE-CE29A971725D}" presName="aSpace" presStyleCnt="0"/>
      <dgm:spPr/>
    </dgm:pt>
  </dgm:ptLst>
  <dgm:cxnLst>
    <dgm:cxn modelId="{AF566A42-2D13-4BF3-A0E5-3A80EE2C030C}" srcId="{A4ABDFC4-FF9D-4DE1-BB1E-C53D96EE8A5D}" destId="{41AEAE83-C4EB-4613-95EA-1282C580228B}" srcOrd="0" destOrd="0" parTransId="{9ACA67EA-AF4A-41FD-B877-1365FBC31818}" sibTransId="{E649089B-1CF9-4536-922E-CCC778BC0EAE}"/>
    <dgm:cxn modelId="{E9A4A38B-459E-4CC8-B73C-863065E0D4BC}" srcId="{A4ABDFC4-FF9D-4DE1-BB1E-C53D96EE8A5D}" destId="{0FF23F0A-F0DA-45C8-81FE-CE29A971725D}" srcOrd="2" destOrd="0" parTransId="{61F8056A-BCDD-44D4-8A30-0CFBFE470D9F}" sibTransId="{B8CBCDB4-071B-47DA-B424-729B893D54DB}"/>
    <dgm:cxn modelId="{590590A6-2528-495D-8C36-C2E5A4EF2A78}" type="presOf" srcId="{A4ABDFC4-FF9D-4DE1-BB1E-C53D96EE8A5D}" destId="{0008C722-BE55-488C-8CE1-8CDCC1AD4EA7}" srcOrd="0" destOrd="0" presId="urn:microsoft.com/office/officeart/2005/8/layout/pyramid2#1"/>
    <dgm:cxn modelId="{CCB222B6-53BC-4417-BC51-5E497B74841C}" type="presOf" srcId="{41AEAE83-C4EB-4613-95EA-1282C580228B}" destId="{5F755C89-9A3C-4479-A609-FC3A834CD2AB}" srcOrd="0" destOrd="0" presId="urn:microsoft.com/office/officeart/2005/8/layout/pyramid2#1"/>
    <dgm:cxn modelId="{5D90D0B9-7D26-4FEF-BE5D-80BAEDAA503A}" type="presOf" srcId="{0FF23F0A-F0DA-45C8-81FE-CE29A971725D}" destId="{0B927672-105A-4733-8B67-9BE821D3AA50}" srcOrd="0" destOrd="0" presId="urn:microsoft.com/office/officeart/2005/8/layout/pyramid2#1"/>
    <dgm:cxn modelId="{918291C0-03CD-4068-A038-50557189E182}" type="presOf" srcId="{32565A26-2B9B-4972-9F00-7B08054C37EC}" destId="{08DC8BC7-B85E-474E-B731-1746A6E5A49A}" srcOrd="0" destOrd="0" presId="urn:microsoft.com/office/officeart/2005/8/layout/pyramid2#1"/>
    <dgm:cxn modelId="{7665A7DD-D74B-488D-AA0C-3F716F5A97CB}" srcId="{A4ABDFC4-FF9D-4DE1-BB1E-C53D96EE8A5D}" destId="{32565A26-2B9B-4972-9F00-7B08054C37EC}" srcOrd="1" destOrd="0" parTransId="{5946C29A-42B2-4BF9-8C1F-983FF71E8731}" sibTransId="{E0B3060E-942B-4148-A834-96900154DF86}"/>
    <dgm:cxn modelId="{AB7B6A4D-A69D-4E61-8A56-B138E8EC2663}" type="presParOf" srcId="{0008C722-BE55-488C-8CE1-8CDCC1AD4EA7}" destId="{A1558024-402B-46FB-9437-05CE9B4CC6D0}" srcOrd="0" destOrd="0" presId="urn:microsoft.com/office/officeart/2005/8/layout/pyramid2#1"/>
    <dgm:cxn modelId="{C26D27A5-F254-45B8-9C00-8A294204AA6F}" type="presParOf" srcId="{0008C722-BE55-488C-8CE1-8CDCC1AD4EA7}" destId="{74917998-1697-47C4-BCAA-BAA9B12B13F2}" srcOrd="1" destOrd="0" presId="urn:microsoft.com/office/officeart/2005/8/layout/pyramid2#1"/>
    <dgm:cxn modelId="{86394867-A631-4AB2-A0FB-4CE17F7D1EDE}" type="presParOf" srcId="{74917998-1697-47C4-BCAA-BAA9B12B13F2}" destId="{5F755C89-9A3C-4479-A609-FC3A834CD2AB}" srcOrd="0" destOrd="0" presId="urn:microsoft.com/office/officeart/2005/8/layout/pyramid2#1"/>
    <dgm:cxn modelId="{CB00221E-E2D6-4D4F-8819-0899A6E1A597}" type="presParOf" srcId="{74917998-1697-47C4-BCAA-BAA9B12B13F2}" destId="{8CCF89E0-E7D5-4E3C-A7EE-AB6C08770D59}" srcOrd="1" destOrd="0" presId="urn:microsoft.com/office/officeart/2005/8/layout/pyramid2#1"/>
    <dgm:cxn modelId="{A1E1F564-C42A-4233-8B95-6A7C258E7631}" type="presParOf" srcId="{74917998-1697-47C4-BCAA-BAA9B12B13F2}" destId="{08DC8BC7-B85E-474E-B731-1746A6E5A49A}" srcOrd="2" destOrd="0" presId="urn:microsoft.com/office/officeart/2005/8/layout/pyramid2#1"/>
    <dgm:cxn modelId="{39357785-A268-4B08-A584-4EC2A8170A23}" type="presParOf" srcId="{74917998-1697-47C4-BCAA-BAA9B12B13F2}" destId="{67A38970-D83C-42C1-AC67-48764FB1ED11}" srcOrd="3" destOrd="0" presId="urn:microsoft.com/office/officeart/2005/8/layout/pyramid2#1"/>
    <dgm:cxn modelId="{1E2B174E-1BFB-4AEB-AC1E-1128FE16DDBF}" type="presParOf" srcId="{74917998-1697-47C4-BCAA-BAA9B12B13F2}" destId="{0B927672-105A-4733-8B67-9BE821D3AA50}" srcOrd="4" destOrd="0" presId="urn:microsoft.com/office/officeart/2005/8/layout/pyramid2#1"/>
    <dgm:cxn modelId="{2C9B28DD-49F0-4E76-A352-1D2106710A3F}" type="presParOf" srcId="{74917998-1697-47C4-BCAA-BAA9B12B13F2}" destId="{58F5FC7C-3CFC-47A2-9386-C845FFBB1C34}" srcOrd="5" destOrd="0" presId="urn:microsoft.com/office/officeart/2005/8/layout/pyramid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1FED5-D774-FD47-935B-4A28F502DAC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9078888A-A488-A24E-8628-06179AA1EBAB}">
      <dgm:prSet phldrT="[Text]"/>
      <dgm:spPr>
        <a:solidFill>
          <a:schemeClr val="accent5">
            <a:lumMod val="60000"/>
            <a:lumOff val="40000"/>
          </a:schemeClr>
        </a:solidFill>
      </dgm:spPr>
      <dgm:t>
        <a:bodyPr/>
        <a:lstStyle/>
        <a:p>
          <a:r>
            <a:rPr lang="en-US" dirty="0">
              <a:latin typeface="Arial" panose="020B0604020202020204" pitchFamily="34" charset="0"/>
              <a:cs typeface="Arial" panose="020B0604020202020204" pitchFamily="34" charset="0"/>
            </a:rPr>
            <a:t>First examine organization’s IT security:</a:t>
          </a:r>
        </a:p>
      </dgm:t>
    </dgm:pt>
    <dgm:pt modelId="{30E8F623-28FC-D840-BC3C-DA0A627C3AAC}" type="parTrans" cxnId="{F32F1287-4E41-564F-8307-06748A4B54B2}">
      <dgm:prSet/>
      <dgm:spPr/>
      <dgm:t>
        <a:bodyPr/>
        <a:lstStyle/>
        <a:p>
          <a:endParaRPr lang="en-US">
            <a:latin typeface="Arial" panose="020B0604020202020204" pitchFamily="34" charset="0"/>
            <a:cs typeface="Arial" panose="020B0604020202020204" pitchFamily="34" charset="0"/>
          </a:endParaRPr>
        </a:p>
      </dgm:t>
    </dgm:pt>
    <dgm:pt modelId="{71A153A7-CC1C-654B-B021-1562E7DE9665}" type="sibTrans" cxnId="{F32F1287-4E41-564F-8307-06748A4B54B2}">
      <dgm:prSet/>
      <dgm:spPr/>
      <dgm:t>
        <a:bodyPr/>
        <a:lstStyle/>
        <a:p>
          <a:endParaRPr lang="en-US">
            <a:latin typeface="Arial" panose="020B0604020202020204" pitchFamily="34" charset="0"/>
            <a:cs typeface="Arial" panose="020B0604020202020204" pitchFamily="34" charset="0"/>
          </a:endParaRPr>
        </a:p>
      </dgm:t>
    </dgm:pt>
    <dgm:pt modelId="{7B3CBFD4-2EDB-5D47-AEC6-DCD38EA9851C}">
      <dgm:prSet/>
      <dgm:spPr>
        <a:solidFill>
          <a:schemeClr val="accent5">
            <a:lumMod val="50000"/>
          </a:schemeClr>
        </a:solidFill>
      </dgm:spPr>
      <dgm:t>
        <a:bodyPr/>
        <a:lstStyle/>
        <a:p>
          <a:r>
            <a:rPr lang="en-US" b="1" i="0">
              <a:latin typeface="Arial" panose="020B0604020202020204" pitchFamily="34" charset="0"/>
              <a:cs typeface="Arial" panose="020B0604020202020204" pitchFamily="34" charset="0"/>
            </a:rPr>
            <a:t>Objectives</a:t>
          </a:r>
          <a:r>
            <a:rPr lang="en-US">
              <a:latin typeface="Arial" panose="020B0604020202020204" pitchFamily="34" charset="0"/>
              <a:cs typeface="Arial" panose="020B0604020202020204" pitchFamily="34" charset="0"/>
            </a:rPr>
            <a:t> - wanted IT security outcomes</a:t>
          </a:r>
          <a:endParaRPr lang="en-US" dirty="0">
            <a:latin typeface="Arial" panose="020B0604020202020204" pitchFamily="34" charset="0"/>
            <a:cs typeface="Arial" panose="020B0604020202020204" pitchFamily="34" charset="0"/>
          </a:endParaRPr>
        </a:p>
      </dgm:t>
    </dgm:pt>
    <dgm:pt modelId="{95D90AF6-C4A8-504F-8F46-02546CF716C0}" type="parTrans" cxnId="{74B5BABA-92B9-6E40-A5A3-AAFE897E841C}">
      <dgm:prSet/>
      <dgm:spPr/>
      <dgm:t>
        <a:bodyPr/>
        <a:lstStyle/>
        <a:p>
          <a:endParaRPr lang="en-US">
            <a:latin typeface="Arial" panose="020B0604020202020204" pitchFamily="34" charset="0"/>
            <a:cs typeface="Arial" panose="020B0604020202020204" pitchFamily="34" charset="0"/>
          </a:endParaRPr>
        </a:p>
      </dgm:t>
    </dgm:pt>
    <dgm:pt modelId="{CD0E379F-76B0-A84D-9B86-B648E95548F2}" type="sibTrans" cxnId="{74B5BABA-92B9-6E40-A5A3-AAFE897E841C}">
      <dgm:prSet/>
      <dgm:spPr/>
      <dgm:t>
        <a:bodyPr/>
        <a:lstStyle/>
        <a:p>
          <a:endParaRPr lang="en-US">
            <a:latin typeface="Arial" panose="020B0604020202020204" pitchFamily="34" charset="0"/>
            <a:cs typeface="Arial" panose="020B0604020202020204" pitchFamily="34" charset="0"/>
          </a:endParaRPr>
        </a:p>
      </dgm:t>
    </dgm:pt>
    <dgm:pt modelId="{076558A8-A115-B140-9AFD-AD1A9C5153D7}">
      <dgm:prSet/>
      <dgm:spPr>
        <a:solidFill>
          <a:schemeClr val="accent5">
            <a:lumMod val="50000"/>
          </a:schemeClr>
        </a:solidFill>
      </dgm:spPr>
      <dgm:t>
        <a:bodyPr/>
        <a:lstStyle/>
        <a:p>
          <a:r>
            <a:rPr lang="en-US" b="1" i="0" dirty="0">
              <a:latin typeface="Arial" panose="020B0604020202020204" pitchFamily="34" charset="0"/>
              <a:cs typeface="Arial" panose="020B0604020202020204" pitchFamily="34" charset="0"/>
            </a:rPr>
            <a:t>Strategies</a:t>
          </a:r>
          <a:r>
            <a:rPr lang="en-US" dirty="0">
              <a:latin typeface="Arial" panose="020B0604020202020204" pitchFamily="34" charset="0"/>
              <a:cs typeface="Arial" panose="020B0604020202020204" pitchFamily="34" charset="0"/>
            </a:rPr>
            <a:t> - how to meet objectives</a:t>
          </a:r>
        </a:p>
      </dgm:t>
    </dgm:pt>
    <dgm:pt modelId="{F9BFEF24-71C1-D449-A69F-7624BD1F0573}" type="parTrans" cxnId="{D65AB827-4E73-5744-BD80-7662A27C3654}">
      <dgm:prSet/>
      <dgm:spPr/>
      <dgm:t>
        <a:bodyPr/>
        <a:lstStyle/>
        <a:p>
          <a:endParaRPr lang="en-US">
            <a:latin typeface="Arial" panose="020B0604020202020204" pitchFamily="34" charset="0"/>
            <a:cs typeface="Arial" panose="020B0604020202020204" pitchFamily="34" charset="0"/>
          </a:endParaRPr>
        </a:p>
      </dgm:t>
    </dgm:pt>
    <dgm:pt modelId="{9AD057E8-D68D-7E4A-B916-307F96F136CB}" type="sibTrans" cxnId="{D65AB827-4E73-5744-BD80-7662A27C3654}">
      <dgm:prSet/>
      <dgm:spPr/>
      <dgm:t>
        <a:bodyPr/>
        <a:lstStyle/>
        <a:p>
          <a:endParaRPr lang="en-US">
            <a:latin typeface="Arial" panose="020B0604020202020204" pitchFamily="34" charset="0"/>
            <a:cs typeface="Arial" panose="020B0604020202020204" pitchFamily="34" charset="0"/>
          </a:endParaRPr>
        </a:p>
      </dgm:t>
    </dgm:pt>
    <dgm:pt modelId="{C49E309B-1CA8-BF41-90A6-5C036E18BFD4}">
      <dgm:prSet/>
      <dgm:spPr>
        <a:solidFill>
          <a:schemeClr val="accent5">
            <a:lumMod val="50000"/>
          </a:schemeClr>
        </a:solidFill>
      </dgm:spPr>
      <dgm:t>
        <a:bodyPr/>
        <a:lstStyle/>
        <a:p>
          <a:r>
            <a:rPr lang="en-US" b="1" i="0" dirty="0">
              <a:latin typeface="Arial" panose="020B0604020202020204" pitchFamily="34" charset="0"/>
              <a:cs typeface="Arial" panose="020B0604020202020204" pitchFamily="34" charset="0"/>
            </a:rPr>
            <a:t>Policies</a:t>
          </a:r>
          <a:r>
            <a:rPr lang="en-US" dirty="0">
              <a:latin typeface="Arial" panose="020B0604020202020204" pitchFamily="34" charset="0"/>
              <a:cs typeface="Arial" panose="020B0604020202020204" pitchFamily="34" charset="0"/>
            </a:rPr>
            <a:t> - identify what needs to be done</a:t>
          </a:r>
        </a:p>
      </dgm:t>
    </dgm:pt>
    <dgm:pt modelId="{FF306A39-DBF4-354E-B07E-4A960F42282E}" type="parTrans" cxnId="{C48EA4FE-4C67-9645-9943-CA5B8209DA99}">
      <dgm:prSet/>
      <dgm:spPr/>
      <dgm:t>
        <a:bodyPr/>
        <a:lstStyle/>
        <a:p>
          <a:endParaRPr lang="en-US">
            <a:latin typeface="Arial" panose="020B0604020202020204" pitchFamily="34" charset="0"/>
            <a:cs typeface="Arial" panose="020B0604020202020204" pitchFamily="34" charset="0"/>
          </a:endParaRPr>
        </a:p>
      </dgm:t>
    </dgm:pt>
    <dgm:pt modelId="{2A81AC61-AC24-8E4A-B08B-D69C9AA29954}" type="sibTrans" cxnId="{C48EA4FE-4C67-9645-9943-CA5B8209DA99}">
      <dgm:prSet/>
      <dgm:spPr/>
      <dgm:t>
        <a:bodyPr/>
        <a:lstStyle/>
        <a:p>
          <a:endParaRPr lang="en-US">
            <a:latin typeface="Arial" panose="020B0604020202020204" pitchFamily="34" charset="0"/>
            <a:cs typeface="Arial" panose="020B0604020202020204" pitchFamily="34" charset="0"/>
          </a:endParaRPr>
        </a:p>
      </dgm:t>
    </dgm:pt>
    <dgm:pt modelId="{2DFB7598-219B-B94E-AF86-FCC2835BFFC2}" type="pres">
      <dgm:prSet presAssocID="{8711FED5-D774-FD47-935B-4A28F502DAC8}" presName="theList" presStyleCnt="0">
        <dgm:presLayoutVars>
          <dgm:dir/>
          <dgm:animLvl val="lvl"/>
          <dgm:resizeHandles val="exact"/>
        </dgm:presLayoutVars>
      </dgm:prSet>
      <dgm:spPr/>
    </dgm:pt>
    <dgm:pt modelId="{934EDF89-D000-094B-B0E0-AA6F1E72D77A}" type="pres">
      <dgm:prSet presAssocID="{9078888A-A488-A24E-8628-06179AA1EBAB}" presName="compNode" presStyleCnt="0"/>
      <dgm:spPr/>
    </dgm:pt>
    <dgm:pt modelId="{A111F8B2-A2DD-5E42-83BE-338AE56DA0B9}" type="pres">
      <dgm:prSet presAssocID="{9078888A-A488-A24E-8628-06179AA1EBAB}" presName="aNode" presStyleLbl="bgShp" presStyleIdx="0" presStyleCnt="1" custLinFactNeighborX="31429" custLinFactNeighborY="8750"/>
      <dgm:spPr/>
    </dgm:pt>
    <dgm:pt modelId="{39575309-ED3C-8B4F-8639-045579A158F7}" type="pres">
      <dgm:prSet presAssocID="{9078888A-A488-A24E-8628-06179AA1EBAB}" presName="textNode" presStyleLbl="bgShp" presStyleIdx="0" presStyleCnt="1"/>
      <dgm:spPr/>
    </dgm:pt>
    <dgm:pt modelId="{C15CFB94-284C-C448-A094-2BAF7BF04CEB}" type="pres">
      <dgm:prSet presAssocID="{9078888A-A488-A24E-8628-06179AA1EBAB}" presName="compChildNode" presStyleCnt="0"/>
      <dgm:spPr/>
    </dgm:pt>
    <dgm:pt modelId="{DE0171EC-0398-1D41-AD98-31D9D27DA105}" type="pres">
      <dgm:prSet presAssocID="{9078888A-A488-A24E-8628-06179AA1EBAB}" presName="theInnerList" presStyleCnt="0"/>
      <dgm:spPr/>
    </dgm:pt>
    <dgm:pt modelId="{52E71F39-9D61-6744-A980-F4B723FA1F95}" type="pres">
      <dgm:prSet presAssocID="{7B3CBFD4-2EDB-5D47-AEC6-DCD38EA9851C}" presName="childNode" presStyleLbl="node1" presStyleIdx="0" presStyleCnt="3">
        <dgm:presLayoutVars>
          <dgm:bulletEnabled val="1"/>
        </dgm:presLayoutVars>
      </dgm:prSet>
      <dgm:spPr/>
    </dgm:pt>
    <dgm:pt modelId="{BE95C4F0-84BA-3449-BA17-BA3B369AE114}" type="pres">
      <dgm:prSet presAssocID="{7B3CBFD4-2EDB-5D47-AEC6-DCD38EA9851C}" presName="aSpace2" presStyleCnt="0"/>
      <dgm:spPr/>
    </dgm:pt>
    <dgm:pt modelId="{895D45A9-5732-1F49-82EE-95819AA2B3C9}" type="pres">
      <dgm:prSet presAssocID="{076558A8-A115-B140-9AFD-AD1A9C5153D7}" presName="childNode" presStyleLbl="node1" presStyleIdx="1" presStyleCnt="3">
        <dgm:presLayoutVars>
          <dgm:bulletEnabled val="1"/>
        </dgm:presLayoutVars>
      </dgm:prSet>
      <dgm:spPr/>
    </dgm:pt>
    <dgm:pt modelId="{BCF35E71-0C82-104F-9BAF-E2FC9F7D8DFE}" type="pres">
      <dgm:prSet presAssocID="{076558A8-A115-B140-9AFD-AD1A9C5153D7}" presName="aSpace2" presStyleCnt="0"/>
      <dgm:spPr/>
    </dgm:pt>
    <dgm:pt modelId="{C0C6AEA2-1A13-364E-9701-B43766F33FE2}" type="pres">
      <dgm:prSet presAssocID="{C49E309B-1CA8-BF41-90A6-5C036E18BFD4}" presName="childNode" presStyleLbl="node1" presStyleIdx="2" presStyleCnt="3">
        <dgm:presLayoutVars>
          <dgm:bulletEnabled val="1"/>
        </dgm:presLayoutVars>
      </dgm:prSet>
      <dgm:spPr/>
    </dgm:pt>
  </dgm:ptLst>
  <dgm:cxnLst>
    <dgm:cxn modelId="{50E54A10-ADAB-2446-845F-6CFBCBD80FFC}" type="presOf" srcId="{076558A8-A115-B140-9AFD-AD1A9C5153D7}" destId="{895D45A9-5732-1F49-82EE-95819AA2B3C9}" srcOrd="0" destOrd="0" presId="urn:microsoft.com/office/officeart/2005/8/layout/lProcess2"/>
    <dgm:cxn modelId="{BD064F20-206E-4C47-8412-B6750312F1DD}" type="presOf" srcId="{C49E309B-1CA8-BF41-90A6-5C036E18BFD4}" destId="{C0C6AEA2-1A13-364E-9701-B43766F33FE2}" srcOrd="0" destOrd="0" presId="urn:microsoft.com/office/officeart/2005/8/layout/lProcess2"/>
    <dgm:cxn modelId="{D65AB827-4E73-5744-BD80-7662A27C3654}" srcId="{9078888A-A488-A24E-8628-06179AA1EBAB}" destId="{076558A8-A115-B140-9AFD-AD1A9C5153D7}" srcOrd="1" destOrd="0" parTransId="{F9BFEF24-71C1-D449-A69F-7624BD1F0573}" sibTransId="{9AD057E8-D68D-7E4A-B916-307F96F136CB}"/>
    <dgm:cxn modelId="{DC246061-0C55-1A49-B6AF-D2CCD1BF6FD9}" type="presOf" srcId="{7B3CBFD4-2EDB-5D47-AEC6-DCD38EA9851C}" destId="{52E71F39-9D61-6744-A980-F4B723FA1F95}" srcOrd="0" destOrd="0" presId="urn:microsoft.com/office/officeart/2005/8/layout/lProcess2"/>
    <dgm:cxn modelId="{F32F1287-4E41-564F-8307-06748A4B54B2}" srcId="{8711FED5-D774-FD47-935B-4A28F502DAC8}" destId="{9078888A-A488-A24E-8628-06179AA1EBAB}" srcOrd="0" destOrd="0" parTransId="{30E8F623-28FC-D840-BC3C-DA0A627C3AAC}" sibTransId="{71A153A7-CC1C-654B-B021-1562E7DE9665}"/>
    <dgm:cxn modelId="{500742AD-A253-A24C-B8B6-5203690F7C97}" type="presOf" srcId="{8711FED5-D774-FD47-935B-4A28F502DAC8}" destId="{2DFB7598-219B-B94E-AF86-FCC2835BFFC2}" srcOrd="0" destOrd="0" presId="urn:microsoft.com/office/officeart/2005/8/layout/lProcess2"/>
    <dgm:cxn modelId="{74B5BABA-92B9-6E40-A5A3-AAFE897E841C}" srcId="{9078888A-A488-A24E-8628-06179AA1EBAB}" destId="{7B3CBFD4-2EDB-5D47-AEC6-DCD38EA9851C}" srcOrd="0" destOrd="0" parTransId="{95D90AF6-C4A8-504F-8F46-02546CF716C0}" sibTransId="{CD0E379F-76B0-A84D-9B86-B648E95548F2}"/>
    <dgm:cxn modelId="{9DC73ECD-6AAD-A94C-9363-6BE0CE29574F}" type="presOf" srcId="{9078888A-A488-A24E-8628-06179AA1EBAB}" destId="{39575309-ED3C-8B4F-8639-045579A158F7}" srcOrd="1" destOrd="0" presId="urn:microsoft.com/office/officeart/2005/8/layout/lProcess2"/>
    <dgm:cxn modelId="{56648FEA-4433-B742-A95F-0F3CAFB7AD2C}" type="presOf" srcId="{9078888A-A488-A24E-8628-06179AA1EBAB}" destId="{A111F8B2-A2DD-5E42-83BE-338AE56DA0B9}" srcOrd="0" destOrd="0" presId="urn:microsoft.com/office/officeart/2005/8/layout/lProcess2"/>
    <dgm:cxn modelId="{C48EA4FE-4C67-9645-9943-CA5B8209DA99}" srcId="{9078888A-A488-A24E-8628-06179AA1EBAB}" destId="{C49E309B-1CA8-BF41-90A6-5C036E18BFD4}" srcOrd="2" destOrd="0" parTransId="{FF306A39-DBF4-354E-B07E-4A960F42282E}" sibTransId="{2A81AC61-AC24-8E4A-B08B-D69C9AA29954}"/>
    <dgm:cxn modelId="{69A3EA46-4DA9-6A47-8258-9B1EF3EF31AB}" type="presParOf" srcId="{2DFB7598-219B-B94E-AF86-FCC2835BFFC2}" destId="{934EDF89-D000-094B-B0E0-AA6F1E72D77A}" srcOrd="0" destOrd="0" presId="urn:microsoft.com/office/officeart/2005/8/layout/lProcess2"/>
    <dgm:cxn modelId="{D50B3634-BD7F-6647-8D06-B3463F83B1D2}" type="presParOf" srcId="{934EDF89-D000-094B-B0E0-AA6F1E72D77A}" destId="{A111F8B2-A2DD-5E42-83BE-338AE56DA0B9}" srcOrd="0" destOrd="0" presId="urn:microsoft.com/office/officeart/2005/8/layout/lProcess2"/>
    <dgm:cxn modelId="{261A54D9-CDF4-344F-BD90-DA30265C2444}" type="presParOf" srcId="{934EDF89-D000-094B-B0E0-AA6F1E72D77A}" destId="{39575309-ED3C-8B4F-8639-045579A158F7}" srcOrd="1" destOrd="0" presId="urn:microsoft.com/office/officeart/2005/8/layout/lProcess2"/>
    <dgm:cxn modelId="{186693AE-161C-D449-ABB9-9F2603A8AE03}" type="presParOf" srcId="{934EDF89-D000-094B-B0E0-AA6F1E72D77A}" destId="{C15CFB94-284C-C448-A094-2BAF7BF04CEB}" srcOrd="2" destOrd="0" presId="urn:microsoft.com/office/officeart/2005/8/layout/lProcess2"/>
    <dgm:cxn modelId="{DFCC32CA-85D9-E945-A062-7B52F3254FA1}" type="presParOf" srcId="{C15CFB94-284C-C448-A094-2BAF7BF04CEB}" destId="{DE0171EC-0398-1D41-AD98-31D9D27DA105}" srcOrd="0" destOrd="0" presId="urn:microsoft.com/office/officeart/2005/8/layout/lProcess2"/>
    <dgm:cxn modelId="{2A412B22-C2A0-F749-91C0-2D3AC8E65397}" type="presParOf" srcId="{DE0171EC-0398-1D41-AD98-31D9D27DA105}" destId="{52E71F39-9D61-6744-A980-F4B723FA1F95}" srcOrd="0" destOrd="0" presId="urn:microsoft.com/office/officeart/2005/8/layout/lProcess2"/>
    <dgm:cxn modelId="{4D9B75A2-28BE-B54D-9E08-33A913A268D4}" type="presParOf" srcId="{DE0171EC-0398-1D41-AD98-31D9D27DA105}" destId="{BE95C4F0-84BA-3449-BA17-BA3B369AE114}" srcOrd="1" destOrd="0" presId="urn:microsoft.com/office/officeart/2005/8/layout/lProcess2"/>
    <dgm:cxn modelId="{061B72F8-6633-294A-83B4-FB75359BF50F}" type="presParOf" srcId="{DE0171EC-0398-1D41-AD98-31D9D27DA105}" destId="{895D45A9-5732-1F49-82EE-95819AA2B3C9}" srcOrd="2" destOrd="0" presId="urn:microsoft.com/office/officeart/2005/8/layout/lProcess2"/>
    <dgm:cxn modelId="{AF1A40B5-1CCF-AB48-83C9-2414167315BF}" type="presParOf" srcId="{DE0171EC-0398-1D41-AD98-31D9D27DA105}" destId="{BCF35E71-0C82-104F-9BAF-E2FC9F7D8DFE}" srcOrd="3" destOrd="0" presId="urn:microsoft.com/office/officeart/2005/8/layout/lProcess2"/>
    <dgm:cxn modelId="{7977191F-47E4-BA4A-A5CB-EEFC5FCD8590}" type="presParOf" srcId="{DE0171EC-0398-1D41-AD98-31D9D27DA105}" destId="{C0C6AEA2-1A13-364E-9701-B43766F33FE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C0516C-B13E-1043-A298-33EA116DC4A4}" type="doc">
      <dgm:prSet loTypeId="urn:microsoft.com/office/officeart/2005/8/layout/default#2" loCatId="list" qsTypeId="urn:microsoft.com/office/officeart/2005/8/quickstyle/simple4" qsCatId="simple" csTypeId="urn:microsoft.com/office/officeart/2005/8/colors/accent6_3" csCatId="accent6" phldr="1"/>
      <dgm:spPr/>
      <dgm:t>
        <a:bodyPr/>
        <a:lstStyle/>
        <a:p>
          <a:endParaRPr lang="en-US"/>
        </a:p>
      </dgm:t>
    </dgm:pt>
    <dgm:pt modelId="{2A57858C-2BBE-D04D-8DE0-52EE95C38CA9}">
      <dgm:prSet/>
      <dgm:spPr/>
      <dgm:t>
        <a:bodyPr/>
        <a:lstStyle/>
        <a:p>
          <a:pPr rtl="0"/>
          <a:r>
            <a:rPr lang="en-US" b="0" dirty="0">
              <a:solidFill>
                <a:schemeClr val="tx1"/>
              </a:solidFill>
              <a:latin typeface="Arial" panose="020B0604020202020204" pitchFamily="34" charset="0"/>
              <a:cs typeface="Arial" panose="020B0604020202020204" pitchFamily="34" charset="0"/>
            </a:rPr>
            <a:t>Involves conducting an informal, pragmatic risk analysis on organization’s IT systems</a:t>
          </a:r>
        </a:p>
      </dgm:t>
    </dgm:pt>
    <dgm:pt modelId="{954D84FE-0261-F547-A60E-C1CC82ABA4A1}" type="parTrans" cxnId="{F257D48E-B440-D741-A6F1-453919363048}">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0AE44805-AA6D-FB41-B199-CD942AED48A4}" type="sibTrans" cxnId="{F257D48E-B440-D741-A6F1-453919363048}">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20EDA8B-8B7B-D948-BF96-9FBBC3FCBD37}">
      <dgm:prSet/>
      <dgm:spPr/>
      <dgm:t>
        <a:bodyPr/>
        <a:lstStyle/>
        <a:p>
          <a:pPr rtl="0"/>
          <a:r>
            <a:rPr lang="en-US" b="0" dirty="0">
              <a:solidFill>
                <a:srgbClr val="C00000"/>
              </a:solidFill>
              <a:latin typeface="Arial" panose="020B0604020202020204" pitchFamily="34" charset="0"/>
              <a:cs typeface="Arial" panose="020B0604020202020204" pitchFamily="34" charset="0"/>
            </a:rPr>
            <a:t>Exploits knowledge and expertise of analyst</a:t>
          </a:r>
        </a:p>
      </dgm:t>
    </dgm:pt>
    <dgm:pt modelId="{7D01EB28-4B62-DC42-9FCF-8F9C33553C34}" type="parTrans" cxnId="{0DAD35D6-E934-9245-B127-F4C87F663B0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8FC57874-0162-4D44-AF0F-AC8A95AA8CD6}" type="sibTrans" cxnId="{0DAD35D6-E934-9245-B127-F4C87F663B0E}">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AA5F80DB-A98D-B74F-A111-A31D3D5CD497}">
      <dgm:prSet/>
      <dgm:spPr/>
      <dgm:t>
        <a:bodyPr/>
        <a:lstStyle/>
        <a:p>
          <a:pPr rtl="0"/>
          <a:r>
            <a:rPr lang="en-US" b="0">
              <a:solidFill>
                <a:schemeClr val="tx1"/>
              </a:solidFill>
              <a:latin typeface="Arial" panose="020B0604020202020204" pitchFamily="34" charset="0"/>
              <a:cs typeface="Arial" panose="020B0604020202020204" pitchFamily="34" charset="0"/>
            </a:rPr>
            <a:t>Fairly quick and cheap</a:t>
          </a:r>
        </a:p>
      </dgm:t>
    </dgm:pt>
    <dgm:pt modelId="{8FE328AD-1C02-8D4E-9E71-02BFA60C30A4}" type="parTrans" cxnId="{CFA9F622-D78E-2540-9006-FB009C9BAF3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78CB8566-7A5F-2644-9887-08120592FBF7}" type="sibTrans" cxnId="{CFA9F622-D78E-2540-9006-FB009C9BAF3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15FAB895-8CB9-9B49-8125-44D98B42A690}">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dirty="0">
              <a:solidFill>
                <a:schemeClr val="tx1"/>
              </a:solidFill>
              <a:latin typeface="Arial" panose="020B0604020202020204" pitchFamily="34" charset="0"/>
              <a:cs typeface="Arial" panose="020B0604020202020204" pitchFamily="34" charset="0"/>
            </a:rPr>
            <a:t>Judgments can be made about vulnerabilities and risks that baseline approach would not address</a:t>
          </a:r>
        </a:p>
      </dgm:t>
    </dgm:pt>
    <dgm:pt modelId="{563DE47D-4BF9-F04B-9AE8-379D146BD73D}" type="parTrans" cxnId="{8B3D4D45-B486-7C4B-B976-73F60BAF6DD9}">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5917F969-3FD8-2049-81EC-E3562957CBE2}" type="sibTrans" cxnId="{8B3D4D45-B486-7C4B-B976-73F60BAF6DD9}">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19DC7F8E-B240-264F-8C11-7BED88072C63}">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dirty="0">
              <a:solidFill>
                <a:schemeClr val="tx1"/>
              </a:solidFill>
              <a:latin typeface="Arial" panose="020B0604020202020204" pitchFamily="34" charset="0"/>
              <a:cs typeface="Arial" panose="020B0604020202020204" pitchFamily="34" charset="0"/>
            </a:rPr>
            <a:t>Some risks may be incorrectly assessed</a:t>
          </a:r>
        </a:p>
      </dgm:t>
    </dgm:pt>
    <dgm:pt modelId="{48BFF6BE-F928-AC4C-A2E1-179D534BF446}" type="parTrans" cxnId="{CCAC4BFA-3716-3741-BA24-5B5153FF97F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E7B2E5A-4769-E74D-997C-F27D696B6102}" type="sibTrans" cxnId="{CCAC4BFA-3716-3741-BA24-5B5153FF97F2}">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D28DBB6-C4DD-D74F-BEF0-3A4C1CF73D9A}">
      <dgm:prSet/>
      <dgm:spPr>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gradFill>
      </dgm:spPr>
      <dgm:t>
        <a:bodyPr/>
        <a:lstStyle/>
        <a:p>
          <a:pPr rtl="0"/>
          <a:r>
            <a:rPr lang="en-US" b="0">
              <a:solidFill>
                <a:schemeClr val="tx1"/>
              </a:solidFill>
              <a:latin typeface="Arial" panose="020B0604020202020204" pitchFamily="34" charset="0"/>
              <a:cs typeface="Arial" panose="020B0604020202020204" pitchFamily="34" charset="0"/>
            </a:rPr>
            <a:t>Skewed by analyst’s views, varies over time</a:t>
          </a:r>
        </a:p>
      </dgm:t>
    </dgm:pt>
    <dgm:pt modelId="{AD645BF4-A838-7946-A9D0-29942EC23D93}" type="parTrans" cxnId="{A4CADF72-86F4-B24C-BA62-1A0D2AE697C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3430F276-F137-B548-9657-0E956A1E8718}" type="sibTrans" cxnId="{A4CADF72-86F4-B24C-BA62-1A0D2AE697C4}">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BFFEF84E-5E1E-F549-974D-E52A7D42E9E2}">
      <dgm:prSet/>
      <dgm:spPr/>
      <dgm:t>
        <a:bodyPr/>
        <a:lstStyle/>
        <a:p>
          <a:pPr rtl="0"/>
          <a:r>
            <a:rPr lang="en-US" b="0" dirty="0">
              <a:solidFill>
                <a:schemeClr val="tx1"/>
              </a:solidFill>
              <a:latin typeface="Arial" panose="020B0604020202020204" pitchFamily="34" charset="0"/>
              <a:cs typeface="Arial" panose="020B0604020202020204" pitchFamily="34" charset="0"/>
            </a:rPr>
            <a:t>Suitable for small to medium sized organizations where IT systems are not necessarily essential</a:t>
          </a:r>
        </a:p>
      </dgm:t>
    </dgm:pt>
    <dgm:pt modelId="{A10B8917-C818-A947-9094-A9F3FCB1AD66}" type="parTrans" cxnId="{FE5AB739-4FF1-2142-99A6-9FFDBE45F00F}">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460ACD97-3BDA-EA45-82A3-33B872591177}" type="sibTrans" cxnId="{FE5AB739-4FF1-2142-99A6-9FFDBE45F00F}">
      <dgm:prSet/>
      <dgm:spPr/>
      <dgm:t>
        <a:bodyPr/>
        <a:lstStyle/>
        <a:p>
          <a:endParaRPr lang="en-US" b="0">
            <a:solidFill>
              <a:schemeClr val="tx1"/>
            </a:solidFill>
            <a:latin typeface="Arial" panose="020B0604020202020204" pitchFamily="34" charset="0"/>
            <a:cs typeface="Arial" panose="020B0604020202020204" pitchFamily="34" charset="0"/>
          </a:endParaRPr>
        </a:p>
      </dgm:t>
    </dgm:pt>
    <dgm:pt modelId="{41995EC5-A2F8-D64C-83F8-E02A14283D59}" type="pres">
      <dgm:prSet presAssocID="{52C0516C-B13E-1043-A298-33EA116DC4A4}" presName="diagram" presStyleCnt="0">
        <dgm:presLayoutVars>
          <dgm:dir/>
          <dgm:resizeHandles val="exact"/>
        </dgm:presLayoutVars>
      </dgm:prSet>
      <dgm:spPr/>
    </dgm:pt>
    <dgm:pt modelId="{176AD136-B7C9-274B-BAA3-ED6F6C9CCA25}" type="pres">
      <dgm:prSet presAssocID="{2A57858C-2BBE-D04D-8DE0-52EE95C38CA9}" presName="node" presStyleLbl="node1" presStyleIdx="0" presStyleCnt="7">
        <dgm:presLayoutVars>
          <dgm:bulletEnabled val="1"/>
        </dgm:presLayoutVars>
      </dgm:prSet>
      <dgm:spPr/>
    </dgm:pt>
    <dgm:pt modelId="{56A36EEC-7861-0643-B2D3-4DB2D14D2BAC}" type="pres">
      <dgm:prSet presAssocID="{0AE44805-AA6D-FB41-B199-CD942AED48A4}" presName="sibTrans" presStyleCnt="0"/>
      <dgm:spPr/>
    </dgm:pt>
    <dgm:pt modelId="{DBDFDA52-54DF-FD4F-AF18-F58A40344FFD}" type="pres">
      <dgm:prSet presAssocID="{B20EDA8B-8B7B-D948-BF96-9FBBC3FCBD37}" presName="node" presStyleLbl="node1" presStyleIdx="1" presStyleCnt="7">
        <dgm:presLayoutVars>
          <dgm:bulletEnabled val="1"/>
        </dgm:presLayoutVars>
      </dgm:prSet>
      <dgm:spPr/>
    </dgm:pt>
    <dgm:pt modelId="{49D54C8F-A7E8-234D-9F00-D7A879C40D04}" type="pres">
      <dgm:prSet presAssocID="{8FC57874-0162-4D44-AF0F-AC8A95AA8CD6}" presName="sibTrans" presStyleCnt="0"/>
      <dgm:spPr/>
    </dgm:pt>
    <dgm:pt modelId="{691FA8D8-FAA7-5A43-8034-FB5E02C27D1C}" type="pres">
      <dgm:prSet presAssocID="{AA5F80DB-A98D-B74F-A111-A31D3D5CD497}" presName="node" presStyleLbl="node1" presStyleIdx="2" presStyleCnt="7">
        <dgm:presLayoutVars>
          <dgm:bulletEnabled val="1"/>
        </dgm:presLayoutVars>
      </dgm:prSet>
      <dgm:spPr/>
    </dgm:pt>
    <dgm:pt modelId="{4F738295-FAD5-3146-B215-DA2C34D4BCC1}" type="pres">
      <dgm:prSet presAssocID="{78CB8566-7A5F-2644-9887-08120592FBF7}" presName="sibTrans" presStyleCnt="0"/>
      <dgm:spPr/>
    </dgm:pt>
    <dgm:pt modelId="{43F73BA4-37E8-5C43-958E-410D6A2C3C31}" type="pres">
      <dgm:prSet presAssocID="{15FAB895-8CB9-9B49-8125-44D98B42A690}" presName="node" presStyleLbl="node1" presStyleIdx="3" presStyleCnt="7">
        <dgm:presLayoutVars>
          <dgm:bulletEnabled val="1"/>
        </dgm:presLayoutVars>
      </dgm:prSet>
      <dgm:spPr/>
    </dgm:pt>
    <dgm:pt modelId="{5D9A8E77-A076-BA4C-AA92-06301CFB20F6}" type="pres">
      <dgm:prSet presAssocID="{5917F969-3FD8-2049-81EC-E3562957CBE2}" presName="sibTrans" presStyleCnt="0"/>
      <dgm:spPr/>
    </dgm:pt>
    <dgm:pt modelId="{AEEE60DB-6458-F746-A183-1711429D5185}" type="pres">
      <dgm:prSet presAssocID="{19DC7F8E-B240-264F-8C11-7BED88072C63}" presName="node" presStyleLbl="node1" presStyleIdx="4" presStyleCnt="7">
        <dgm:presLayoutVars>
          <dgm:bulletEnabled val="1"/>
        </dgm:presLayoutVars>
      </dgm:prSet>
      <dgm:spPr/>
    </dgm:pt>
    <dgm:pt modelId="{1C651A72-DDCD-FE4C-B127-A3A66DAFEF99}" type="pres">
      <dgm:prSet presAssocID="{BE7B2E5A-4769-E74D-997C-F27D696B6102}" presName="sibTrans" presStyleCnt="0"/>
      <dgm:spPr/>
    </dgm:pt>
    <dgm:pt modelId="{79EB3C42-4ABA-5C4E-8FBD-D211A4BD5743}" type="pres">
      <dgm:prSet presAssocID="{BD28DBB6-C4DD-D74F-BEF0-3A4C1CF73D9A}" presName="node" presStyleLbl="node1" presStyleIdx="5" presStyleCnt="7">
        <dgm:presLayoutVars>
          <dgm:bulletEnabled val="1"/>
        </dgm:presLayoutVars>
      </dgm:prSet>
      <dgm:spPr/>
    </dgm:pt>
    <dgm:pt modelId="{11DFF456-B843-7541-B349-995EF782AB67}" type="pres">
      <dgm:prSet presAssocID="{3430F276-F137-B548-9657-0E956A1E8718}" presName="sibTrans" presStyleCnt="0"/>
      <dgm:spPr/>
    </dgm:pt>
    <dgm:pt modelId="{7E7614A5-6B20-E94D-95D9-EF0CD561E626}" type="pres">
      <dgm:prSet presAssocID="{BFFEF84E-5E1E-F549-974D-E52A7D42E9E2}" presName="node" presStyleLbl="node1" presStyleIdx="6" presStyleCnt="7">
        <dgm:presLayoutVars>
          <dgm:bulletEnabled val="1"/>
        </dgm:presLayoutVars>
      </dgm:prSet>
      <dgm:spPr/>
    </dgm:pt>
  </dgm:ptLst>
  <dgm:cxnLst>
    <dgm:cxn modelId="{CFA9F622-D78E-2540-9006-FB009C9BAF34}" srcId="{52C0516C-B13E-1043-A298-33EA116DC4A4}" destId="{AA5F80DB-A98D-B74F-A111-A31D3D5CD497}" srcOrd="2" destOrd="0" parTransId="{8FE328AD-1C02-8D4E-9E71-02BFA60C30A4}" sibTransId="{78CB8566-7A5F-2644-9887-08120592FBF7}"/>
    <dgm:cxn modelId="{497ED328-E2A6-E34B-80A0-FC20C0882F90}" type="presOf" srcId="{BD28DBB6-C4DD-D74F-BEF0-3A4C1CF73D9A}" destId="{79EB3C42-4ABA-5C4E-8FBD-D211A4BD5743}" srcOrd="0" destOrd="0" presId="urn:microsoft.com/office/officeart/2005/8/layout/default#2"/>
    <dgm:cxn modelId="{6F15FA2C-189F-3944-AEB7-2B11ABEB02E5}" type="presOf" srcId="{BFFEF84E-5E1E-F549-974D-E52A7D42E9E2}" destId="{7E7614A5-6B20-E94D-95D9-EF0CD561E626}" srcOrd="0" destOrd="0" presId="urn:microsoft.com/office/officeart/2005/8/layout/default#2"/>
    <dgm:cxn modelId="{86702834-F18E-5642-8D38-5817B5E156BE}" type="presOf" srcId="{2A57858C-2BBE-D04D-8DE0-52EE95C38CA9}" destId="{176AD136-B7C9-274B-BAA3-ED6F6C9CCA25}" srcOrd="0" destOrd="0" presId="urn:microsoft.com/office/officeart/2005/8/layout/default#2"/>
    <dgm:cxn modelId="{FE5AB739-4FF1-2142-99A6-9FFDBE45F00F}" srcId="{52C0516C-B13E-1043-A298-33EA116DC4A4}" destId="{BFFEF84E-5E1E-F549-974D-E52A7D42E9E2}" srcOrd="6" destOrd="0" parTransId="{A10B8917-C818-A947-9094-A9F3FCB1AD66}" sibTransId="{460ACD97-3BDA-EA45-82A3-33B872591177}"/>
    <dgm:cxn modelId="{1053C05C-194F-0740-AFF0-01ED4ADEAD7E}" type="presOf" srcId="{AA5F80DB-A98D-B74F-A111-A31D3D5CD497}" destId="{691FA8D8-FAA7-5A43-8034-FB5E02C27D1C}" srcOrd="0" destOrd="0" presId="urn:microsoft.com/office/officeart/2005/8/layout/default#2"/>
    <dgm:cxn modelId="{8B3D4D45-B486-7C4B-B976-73F60BAF6DD9}" srcId="{52C0516C-B13E-1043-A298-33EA116DC4A4}" destId="{15FAB895-8CB9-9B49-8125-44D98B42A690}" srcOrd="3" destOrd="0" parTransId="{563DE47D-4BF9-F04B-9AE8-379D146BD73D}" sibTransId="{5917F969-3FD8-2049-81EC-E3562957CBE2}"/>
    <dgm:cxn modelId="{A4CADF72-86F4-B24C-BA62-1A0D2AE697C4}" srcId="{52C0516C-B13E-1043-A298-33EA116DC4A4}" destId="{BD28DBB6-C4DD-D74F-BEF0-3A4C1CF73D9A}" srcOrd="5" destOrd="0" parTransId="{AD645BF4-A838-7946-A9D0-29942EC23D93}" sibTransId="{3430F276-F137-B548-9657-0E956A1E8718}"/>
    <dgm:cxn modelId="{4F90F179-5BD5-5D43-BC74-57BD6AFA301D}" type="presOf" srcId="{19DC7F8E-B240-264F-8C11-7BED88072C63}" destId="{AEEE60DB-6458-F746-A183-1711429D5185}" srcOrd="0" destOrd="0" presId="urn:microsoft.com/office/officeart/2005/8/layout/default#2"/>
    <dgm:cxn modelId="{F257D48E-B440-D741-A6F1-453919363048}" srcId="{52C0516C-B13E-1043-A298-33EA116DC4A4}" destId="{2A57858C-2BBE-D04D-8DE0-52EE95C38CA9}" srcOrd="0" destOrd="0" parTransId="{954D84FE-0261-F547-A60E-C1CC82ABA4A1}" sibTransId="{0AE44805-AA6D-FB41-B199-CD942AED48A4}"/>
    <dgm:cxn modelId="{3810ADCE-5681-954E-B5C5-0CA1BFF23B56}" type="presOf" srcId="{15FAB895-8CB9-9B49-8125-44D98B42A690}" destId="{43F73BA4-37E8-5C43-958E-410D6A2C3C31}" srcOrd="0" destOrd="0" presId="urn:microsoft.com/office/officeart/2005/8/layout/default#2"/>
    <dgm:cxn modelId="{0DAD35D6-E934-9245-B127-F4C87F663B0E}" srcId="{52C0516C-B13E-1043-A298-33EA116DC4A4}" destId="{B20EDA8B-8B7B-D948-BF96-9FBBC3FCBD37}" srcOrd="1" destOrd="0" parTransId="{7D01EB28-4B62-DC42-9FCF-8F9C33553C34}" sibTransId="{8FC57874-0162-4D44-AF0F-AC8A95AA8CD6}"/>
    <dgm:cxn modelId="{C3DAE7F1-EFF1-D241-BF1C-39643BA1446E}" type="presOf" srcId="{B20EDA8B-8B7B-D948-BF96-9FBBC3FCBD37}" destId="{DBDFDA52-54DF-FD4F-AF18-F58A40344FFD}" srcOrd="0" destOrd="0" presId="urn:microsoft.com/office/officeart/2005/8/layout/default#2"/>
    <dgm:cxn modelId="{F18E3FF2-AEDA-EA44-B635-03663005ED0C}" type="presOf" srcId="{52C0516C-B13E-1043-A298-33EA116DC4A4}" destId="{41995EC5-A2F8-D64C-83F8-E02A14283D59}" srcOrd="0" destOrd="0" presId="urn:microsoft.com/office/officeart/2005/8/layout/default#2"/>
    <dgm:cxn modelId="{CCAC4BFA-3716-3741-BA24-5B5153FF97F2}" srcId="{52C0516C-B13E-1043-A298-33EA116DC4A4}" destId="{19DC7F8E-B240-264F-8C11-7BED88072C63}" srcOrd="4" destOrd="0" parTransId="{48BFF6BE-F928-AC4C-A2E1-179D534BF446}" sibTransId="{BE7B2E5A-4769-E74D-997C-F27D696B6102}"/>
    <dgm:cxn modelId="{4A1BC112-3BF7-BD42-8B74-C324F9CEC7BE}" type="presParOf" srcId="{41995EC5-A2F8-D64C-83F8-E02A14283D59}" destId="{176AD136-B7C9-274B-BAA3-ED6F6C9CCA25}" srcOrd="0" destOrd="0" presId="urn:microsoft.com/office/officeart/2005/8/layout/default#2"/>
    <dgm:cxn modelId="{D2BD6D2D-2753-B241-B1C9-EEA0CC5E4EF9}" type="presParOf" srcId="{41995EC5-A2F8-D64C-83F8-E02A14283D59}" destId="{56A36EEC-7861-0643-B2D3-4DB2D14D2BAC}" srcOrd="1" destOrd="0" presId="urn:microsoft.com/office/officeart/2005/8/layout/default#2"/>
    <dgm:cxn modelId="{C89D8A9C-64A9-F541-8FEF-C771BE0AC29B}" type="presParOf" srcId="{41995EC5-A2F8-D64C-83F8-E02A14283D59}" destId="{DBDFDA52-54DF-FD4F-AF18-F58A40344FFD}" srcOrd="2" destOrd="0" presId="urn:microsoft.com/office/officeart/2005/8/layout/default#2"/>
    <dgm:cxn modelId="{96DAC60F-D970-4241-A98B-ADD64ADFAB38}" type="presParOf" srcId="{41995EC5-A2F8-D64C-83F8-E02A14283D59}" destId="{49D54C8F-A7E8-234D-9F00-D7A879C40D04}" srcOrd="3" destOrd="0" presId="urn:microsoft.com/office/officeart/2005/8/layout/default#2"/>
    <dgm:cxn modelId="{55D38821-7945-BD48-8506-C609E670E8DE}" type="presParOf" srcId="{41995EC5-A2F8-D64C-83F8-E02A14283D59}" destId="{691FA8D8-FAA7-5A43-8034-FB5E02C27D1C}" srcOrd="4" destOrd="0" presId="urn:microsoft.com/office/officeart/2005/8/layout/default#2"/>
    <dgm:cxn modelId="{3634765F-EEE3-2044-9CAB-438A49896872}" type="presParOf" srcId="{41995EC5-A2F8-D64C-83F8-E02A14283D59}" destId="{4F738295-FAD5-3146-B215-DA2C34D4BCC1}" srcOrd="5" destOrd="0" presId="urn:microsoft.com/office/officeart/2005/8/layout/default#2"/>
    <dgm:cxn modelId="{0B8F2FDB-9B73-5348-AFA6-A4D6EF398F88}" type="presParOf" srcId="{41995EC5-A2F8-D64C-83F8-E02A14283D59}" destId="{43F73BA4-37E8-5C43-958E-410D6A2C3C31}" srcOrd="6" destOrd="0" presId="urn:microsoft.com/office/officeart/2005/8/layout/default#2"/>
    <dgm:cxn modelId="{4CD73401-C7C6-2447-8E70-5AAFDC9457CB}" type="presParOf" srcId="{41995EC5-A2F8-D64C-83F8-E02A14283D59}" destId="{5D9A8E77-A076-BA4C-AA92-06301CFB20F6}" srcOrd="7" destOrd="0" presId="urn:microsoft.com/office/officeart/2005/8/layout/default#2"/>
    <dgm:cxn modelId="{9D0AD352-9142-2F4B-A8DE-618B22C0D05B}" type="presParOf" srcId="{41995EC5-A2F8-D64C-83F8-E02A14283D59}" destId="{AEEE60DB-6458-F746-A183-1711429D5185}" srcOrd="8" destOrd="0" presId="urn:microsoft.com/office/officeart/2005/8/layout/default#2"/>
    <dgm:cxn modelId="{2C625DED-404C-7945-96BD-7BCFAD5760DE}" type="presParOf" srcId="{41995EC5-A2F8-D64C-83F8-E02A14283D59}" destId="{1C651A72-DDCD-FE4C-B127-A3A66DAFEF99}" srcOrd="9" destOrd="0" presId="urn:microsoft.com/office/officeart/2005/8/layout/default#2"/>
    <dgm:cxn modelId="{418EE08C-AFB5-CF4C-B551-D478AA33AEA8}" type="presParOf" srcId="{41995EC5-A2F8-D64C-83F8-E02A14283D59}" destId="{79EB3C42-4ABA-5C4E-8FBD-D211A4BD5743}" srcOrd="10" destOrd="0" presId="urn:microsoft.com/office/officeart/2005/8/layout/default#2"/>
    <dgm:cxn modelId="{312C72DF-064B-054B-936C-87F1FAE3C639}" type="presParOf" srcId="{41995EC5-A2F8-D64C-83F8-E02A14283D59}" destId="{11DFF456-B843-7541-B349-995EF782AB67}" srcOrd="11" destOrd="0" presId="urn:microsoft.com/office/officeart/2005/8/layout/default#2"/>
    <dgm:cxn modelId="{F2BA4720-58D0-534A-A614-A3DEA7BFA1C6}" type="presParOf" srcId="{41995EC5-A2F8-D64C-83F8-E02A14283D59}" destId="{7E7614A5-6B20-E94D-95D9-EF0CD561E626}" srcOrd="12"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306831-501C-744A-B6BA-13FDC38DC6BD}" type="doc">
      <dgm:prSet loTypeId="urn:microsoft.com/office/officeart/2005/8/layout/bProcess2" loCatId="list" qsTypeId="urn:microsoft.com/office/officeart/2005/8/quickstyle/simple4" qsCatId="simple" csTypeId="urn:microsoft.com/office/officeart/2005/8/colors/accent1_2" csCatId="accent1" phldr="1"/>
      <dgm:spPr/>
      <dgm:t>
        <a:bodyPr/>
        <a:lstStyle/>
        <a:p>
          <a:endParaRPr lang="en-US"/>
        </a:p>
      </dgm:t>
    </dgm:pt>
    <dgm:pt modelId="{3976C512-6D78-EF45-8BFD-85338934E327}">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Most comprehensive approach</a:t>
          </a:r>
        </a:p>
      </dgm:t>
    </dgm:pt>
    <dgm:pt modelId="{123210EE-F413-1F40-BD4A-35483A90BFD2}" type="parTrans" cxnId="{75639DD6-97B9-1F4A-9276-BD1A6AD7A3F1}">
      <dgm:prSet/>
      <dgm:spPr/>
      <dgm:t>
        <a:bodyPr/>
        <a:lstStyle/>
        <a:p>
          <a:endParaRPr lang="en-US">
            <a:latin typeface="Arial" panose="020B0604020202020204" pitchFamily="34" charset="0"/>
            <a:cs typeface="Arial" panose="020B0604020202020204" pitchFamily="34" charset="0"/>
          </a:endParaRPr>
        </a:p>
      </dgm:t>
    </dgm:pt>
    <dgm:pt modelId="{8642C2C7-2A6A-3B40-AAB5-1CE827E1F17C}" type="sibTrans" cxnId="{75639DD6-97B9-1F4A-9276-BD1A6AD7A3F1}">
      <dgm:prSet/>
      <dgm:spPr>
        <a:solidFill>
          <a:schemeClr val="accent3">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1F8F7222-FE0E-C84F-9969-C2F850D79809}">
      <dgm:prSet custT="1"/>
      <dgm:spPr>
        <a:solidFill>
          <a:schemeClr val="accent5">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Assess using formal structured process</a:t>
          </a:r>
        </a:p>
      </dgm:t>
    </dgm:pt>
    <dgm:pt modelId="{DF1B64D8-811B-7149-97F8-59FD693B852F}" type="parTrans" cxnId="{F3B3D3EC-146E-BA4D-9B65-73609B2E1E0B}">
      <dgm:prSet/>
      <dgm:spPr/>
      <dgm:t>
        <a:bodyPr/>
        <a:lstStyle/>
        <a:p>
          <a:endParaRPr lang="en-US">
            <a:latin typeface="Arial" panose="020B0604020202020204" pitchFamily="34" charset="0"/>
            <a:cs typeface="Arial" panose="020B0604020202020204" pitchFamily="34" charset="0"/>
          </a:endParaRPr>
        </a:p>
      </dgm:t>
    </dgm:pt>
    <dgm:pt modelId="{A637DB56-562A-1049-995C-CC4ABCD3F16C}" type="sibTrans" cxnId="{F3B3D3EC-146E-BA4D-9B65-73609B2E1E0B}">
      <dgm:prSet/>
      <dgm:spPr>
        <a:solidFill>
          <a:schemeClr val="accent5">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B6628E05-AD78-B241-BAEA-76208CDCCFF1}">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Number of stages</a:t>
          </a:r>
        </a:p>
      </dgm:t>
    </dgm:pt>
    <dgm:pt modelId="{BC51572F-1363-BC4F-9C1A-E2BBB1F792CD}" type="parTrans" cxnId="{F6EB105F-94AD-AD4A-9AE1-C47155AE688B}">
      <dgm:prSet/>
      <dgm:spPr/>
      <dgm:t>
        <a:bodyPr/>
        <a:lstStyle/>
        <a:p>
          <a:endParaRPr lang="en-US">
            <a:latin typeface="Arial" panose="020B0604020202020204" pitchFamily="34" charset="0"/>
            <a:cs typeface="Arial" panose="020B0604020202020204" pitchFamily="34" charset="0"/>
          </a:endParaRPr>
        </a:p>
      </dgm:t>
    </dgm:pt>
    <dgm:pt modelId="{084486BD-8DC1-664C-A53A-2D36CA213EBA}" type="sibTrans" cxnId="{F6EB105F-94AD-AD4A-9AE1-C47155AE688B}">
      <dgm:prSet/>
      <dgm:spPr/>
      <dgm:t>
        <a:bodyPr/>
        <a:lstStyle/>
        <a:p>
          <a:endParaRPr lang="en-US">
            <a:latin typeface="Arial" panose="020B0604020202020204" pitchFamily="34" charset="0"/>
            <a:cs typeface="Arial" panose="020B0604020202020204" pitchFamily="34" charset="0"/>
          </a:endParaRPr>
        </a:p>
      </dgm:t>
    </dgm:pt>
    <dgm:pt modelId="{C4FE0C56-2D9C-7D4B-AF84-9783DDFEE1F8}">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Identify threats and vulnerabilities to assets</a:t>
          </a:r>
        </a:p>
      </dgm:t>
    </dgm:pt>
    <dgm:pt modelId="{247D60A8-E8D6-D843-A856-689E43050E1E}" type="parTrans" cxnId="{2F03B45C-E174-7144-B209-99B395CA21C0}">
      <dgm:prSet/>
      <dgm:spPr/>
      <dgm:t>
        <a:bodyPr/>
        <a:lstStyle/>
        <a:p>
          <a:endParaRPr lang="en-US">
            <a:latin typeface="Arial" panose="020B0604020202020204" pitchFamily="34" charset="0"/>
            <a:cs typeface="Arial" panose="020B0604020202020204" pitchFamily="34" charset="0"/>
          </a:endParaRPr>
        </a:p>
      </dgm:t>
    </dgm:pt>
    <dgm:pt modelId="{D5F6E286-06DB-CE44-BA27-9A33E76199FB}" type="sibTrans" cxnId="{2F03B45C-E174-7144-B209-99B395CA21C0}">
      <dgm:prSet/>
      <dgm:spPr/>
      <dgm:t>
        <a:bodyPr/>
        <a:lstStyle/>
        <a:p>
          <a:endParaRPr lang="en-US">
            <a:latin typeface="Arial" panose="020B0604020202020204" pitchFamily="34" charset="0"/>
            <a:cs typeface="Arial" panose="020B0604020202020204" pitchFamily="34" charset="0"/>
          </a:endParaRPr>
        </a:p>
      </dgm:t>
    </dgm:pt>
    <dgm:pt modelId="{F6A2A980-E4D5-7547-B271-56165A9038C0}">
      <dgm:prSet custT="1"/>
      <dgm:spPr>
        <a:solidFill>
          <a:schemeClr val="accent5">
            <a:lumMod val="75000"/>
          </a:schemeClr>
        </a:solidFill>
      </dgm:spPr>
      <dgm:t>
        <a:bodyPr/>
        <a:lstStyle/>
        <a:p>
          <a:pPr rtl="0"/>
          <a:r>
            <a:rPr lang="en-US" sz="1300" dirty="0">
              <a:solidFill>
                <a:schemeClr val="bg1"/>
              </a:solidFill>
              <a:latin typeface="Arial" panose="020B0604020202020204" pitchFamily="34" charset="0"/>
              <a:cs typeface="Arial" panose="020B0604020202020204" pitchFamily="34" charset="0"/>
            </a:rPr>
            <a:t>Identify likelihood of risk occurring and consequences</a:t>
          </a:r>
        </a:p>
      </dgm:t>
    </dgm:pt>
    <dgm:pt modelId="{B9596831-EEF0-FC45-A0D5-97C1DDDFC03E}" type="parTrans" cxnId="{C4DC1BD5-CEB5-A648-85F7-7C4CFEFD4127}">
      <dgm:prSet/>
      <dgm:spPr/>
      <dgm:t>
        <a:bodyPr/>
        <a:lstStyle/>
        <a:p>
          <a:endParaRPr lang="en-US">
            <a:latin typeface="Arial" panose="020B0604020202020204" pitchFamily="34" charset="0"/>
            <a:cs typeface="Arial" panose="020B0604020202020204" pitchFamily="34" charset="0"/>
          </a:endParaRPr>
        </a:p>
      </dgm:t>
    </dgm:pt>
    <dgm:pt modelId="{43D58E3C-2E78-A443-8E49-C03D599EB7D0}" type="sibTrans" cxnId="{C4DC1BD5-CEB5-A648-85F7-7C4CFEFD4127}">
      <dgm:prSet/>
      <dgm:spPr/>
      <dgm:t>
        <a:bodyPr/>
        <a:lstStyle/>
        <a:p>
          <a:endParaRPr lang="en-US">
            <a:latin typeface="Arial" panose="020B0604020202020204" pitchFamily="34" charset="0"/>
            <a:cs typeface="Arial" panose="020B0604020202020204" pitchFamily="34" charset="0"/>
          </a:endParaRPr>
        </a:p>
      </dgm:t>
    </dgm:pt>
    <dgm:pt modelId="{436A6D52-8FFE-6A43-BDF5-404EF9EDF8D9}">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Significant cost in time, resources, expertise</a:t>
          </a:r>
        </a:p>
      </dgm:t>
    </dgm:pt>
    <dgm:pt modelId="{496AF032-5107-F845-8335-F34B97D2D9E8}" type="parTrans" cxnId="{FF929274-27F8-7946-8DC8-CBB8C75C5A61}">
      <dgm:prSet/>
      <dgm:spPr/>
      <dgm:t>
        <a:bodyPr/>
        <a:lstStyle/>
        <a:p>
          <a:endParaRPr lang="en-US">
            <a:latin typeface="Arial" panose="020B0604020202020204" pitchFamily="34" charset="0"/>
            <a:cs typeface="Arial" panose="020B0604020202020204" pitchFamily="34" charset="0"/>
          </a:endParaRPr>
        </a:p>
      </dgm:t>
    </dgm:pt>
    <dgm:pt modelId="{14FEE2ED-6737-D645-B144-12B948D121E2}" type="sibTrans" cxnId="{FF929274-27F8-7946-8DC8-CBB8C75C5A61}">
      <dgm:prSet/>
      <dgm:spPr>
        <a:solidFill>
          <a:schemeClr val="accent3">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B8EE02E0-0D6A-0245-817E-3C9CF2387A63}">
      <dgm:prSet custT="1"/>
      <dgm:spPr>
        <a:solidFill>
          <a:schemeClr val="accent5">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May be a legal requirement to use</a:t>
          </a:r>
        </a:p>
      </dgm:t>
    </dgm:pt>
    <dgm:pt modelId="{554365E0-B322-7A48-A376-9C92EE4AE6AF}" type="parTrans" cxnId="{9E660364-1B78-4B4E-809A-0871214F753D}">
      <dgm:prSet/>
      <dgm:spPr/>
      <dgm:t>
        <a:bodyPr/>
        <a:lstStyle/>
        <a:p>
          <a:endParaRPr lang="en-US">
            <a:latin typeface="Arial" panose="020B0604020202020204" pitchFamily="34" charset="0"/>
            <a:cs typeface="Arial" panose="020B0604020202020204" pitchFamily="34" charset="0"/>
          </a:endParaRPr>
        </a:p>
      </dgm:t>
    </dgm:pt>
    <dgm:pt modelId="{8D28A095-60D6-5840-B1BD-DD169646C516}" type="sibTrans" cxnId="{9E660364-1B78-4B4E-809A-0871214F753D}">
      <dgm:prSet/>
      <dgm:spPr>
        <a:solidFill>
          <a:schemeClr val="accent5">
            <a:lumMod val="40000"/>
            <a:lumOff val="60000"/>
          </a:schemeClr>
        </a:solidFill>
      </dgm:spPr>
      <dgm:t>
        <a:bodyPr/>
        <a:lstStyle/>
        <a:p>
          <a:endParaRPr lang="en-US">
            <a:latin typeface="Arial" panose="020B0604020202020204" pitchFamily="34" charset="0"/>
            <a:cs typeface="Arial" panose="020B0604020202020204" pitchFamily="34" charset="0"/>
          </a:endParaRPr>
        </a:p>
      </dgm:t>
    </dgm:pt>
    <dgm:pt modelId="{E5758F16-200B-8C46-9979-5EA185A08597}">
      <dgm:prSet custT="1"/>
      <dgm:spPr>
        <a:solidFill>
          <a:schemeClr val="accent3">
            <a:lumMod val="75000"/>
          </a:schemeClr>
        </a:solidFill>
      </dgm:spPr>
      <dgm:t>
        <a:bodyPr/>
        <a:lstStyle/>
        <a:p>
          <a:pPr rtl="0"/>
          <a:r>
            <a:rPr lang="en-US" sz="1600" dirty="0">
              <a:solidFill>
                <a:schemeClr val="bg1"/>
              </a:solidFill>
              <a:latin typeface="Arial" panose="020B0604020202020204" pitchFamily="34" charset="0"/>
              <a:cs typeface="Arial" panose="020B0604020202020204" pitchFamily="34" charset="0"/>
            </a:rPr>
            <a:t>Suitable for large organizations with IT systems critical to their business objectives</a:t>
          </a:r>
        </a:p>
      </dgm:t>
    </dgm:pt>
    <dgm:pt modelId="{FC9CD6BF-7002-FD4D-BB16-E66F29D203DF}" type="parTrans" cxnId="{C7ED0F10-25CC-A74C-B0E7-64EEB7C85B7A}">
      <dgm:prSet/>
      <dgm:spPr/>
      <dgm:t>
        <a:bodyPr/>
        <a:lstStyle/>
        <a:p>
          <a:endParaRPr lang="en-US">
            <a:latin typeface="Arial" panose="020B0604020202020204" pitchFamily="34" charset="0"/>
            <a:cs typeface="Arial" panose="020B0604020202020204" pitchFamily="34" charset="0"/>
          </a:endParaRPr>
        </a:p>
      </dgm:t>
    </dgm:pt>
    <dgm:pt modelId="{8528B720-7975-FE40-B9D7-69F5C4DACE23}" type="sibTrans" cxnId="{C7ED0F10-25CC-A74C-B0E7-64EEB7C85B7A}">
      <dgm:prSet/>
      <dgm:spPr/>
      <dgm:t>
        <a:bodyPr/>
        <a:lstStyle/>
        <a:p>
          <a:endParaRPr lang="en-US">
            <a:latin typeface="Arial" panose="020B0604020202020204" pitchFamily="34" charset="0"/>
            <a:cs typeface="Arial" panose="020B0604020202020204" pitchFamily="34" charset="0"/>
          </a:endParaRPr>
        </a:p>
      </dgm:t>
    </dgm:pt>
    <dgm:pt modelId="{2370BEC6-A7BC-2B45-8477-FD877521809F}" type="pres">
      <dgm:prSet presAssocID="{7B306831-501C-744A-B6BA-13FDC38DC6BD}" presName="diagram" presStyleCnt="0">
        <dgm:presLayoutVars>
          <dgm:dir/>
          <dgm:resizeHandles/>
        </dgm:presLayoutVars>
      </dgm:prSet>
      <dgm:spPr/>
    </dgm:pt>
    <dgm:pt modelId="{A34A0417-83FF-8944-9F5C-3CB704F64E66}" type="pres">
      <dgm:prSet presAssocID="{3976C512-6D78-EF45-8BFD-85338934E327}" presName="firstNode" presStyleLbl="node1" presStyleIdx="0" presStyleCnt="5" custScaleX="112878" custScaleY="108277">
        <dgm:presLayoutVars>
          <dgm:bulletEnabled val="1"/>
        </dgm:presLayoutVars>
      </dgm:prSet>
      <dgm:spPr/>
    </dgm:pt>
    <dgm:pt modelId="{A52486F1-2831-9B4E-AD1E-6C41621B75B7}" type="pres">
      <dgm:prSet presAssocID="{8642C2C7-2A6A-3B40-AAB5-1CE827E1F17C}" presName="sibTrans" presStyleLbl="sibTrans2D1" presStyleIdx="0" presStyleCnt="4"/>
      <dgm:spPr/>
    </dgm:pt>
    <dgm:pt modelId="{78028F9B-A1E1-3844-87FA-C35D1074DD1C}" type="pres">
      <dgm:prSet presAssocID="{1F8F7222-FE0E-C84F-9969-C2F850D79809}" presName="middleNode" presStyleCnt="0"/>
      <dgm:spPr/>
    </dgm:pt>
    <dgm:pt modelId="{F4333786-CFF3-5945-A6A4-54871F365086}" type="pres">
      <dgm:prSet presAssocID="{1F8F7222-FE0E-C84F-9969-C2F850D79809}" presName="padding" presStyleLbl="node1" presStyleIdx="0" presStyleCnt="5"/>
      <dgm:spPr/>
    </dgm:pt>
    <dgm:pt modelId="{BF638F53-A61B-834F-9CC5-23FC39614272}" type="pres">
      <dgm:prSet presAssocID="{1F8F7222-FE0E-C84F-9969-C2F850D79809}" presName="shape" presStyleLbl="node1" presStyleIdx="1" presStyleCnt="5" custScaleX="219619" custScaleY="193933" custLinFactNeighborX="50980" custLinFactNeighborY="5247">
        <dgm:presLayoutVars>
          <dgm:bulletEnabled val="1"/>
        </dgm:presLayoutVars>
      </dgm:prSet>
      <dgm:spPr/>
    </dgm:pt>
    <dgm:pt modelId="{6A83B374-49AC-E341-B08A-D2D878A1B975}" type="pres">
      <dgm:prSet presAssocID="{A637DB56-562A-1049-995C-CC4ABCD3F16C}" presName="sibTrans" presStyleLbl="sibTrans2D1" presStyleIdx="1" presStyleCnt="4" custAng="241780" custLinFactNeighborX="-19564" custLinFactNeighborY="-10837"/>
      <dgm:spPr/>
    </dgm:pt>
    <dgm:pt modelId="{2DF478EF-4A25-CA4F-BA29-064AC8AF25CE}" type="pres">
      <dgm:prSet presAssocID="{436A6D52-8FFE-6A43-BDF5-404EF9EDF8D9}" presName="middleNode" presStyleCnt="0"/>
      <dgm:spPr/>
    </dgm:pt>
    <dgm:pt modelId="{E31722F9-B88D-A942-ADC4-0CBEAF6DD00F}" type="pres">
      <dgm:prSet presAssocID="{436A6D52-8FFE-6A43-BDF5-404EF9EDF8D9}" presName="padding" presStyleLbl="node1" presStyleIdx="1" presStyleCnt="5"/>
      <dgm:spPr/>
    </dgm:pt>
    <dgm:pt modelId="{CAF40426-F7A7-EF4D-ADFF-FB0FD8581A63}" type="pres">
      <dgm:prSet presAssocID="{436A6D52-8FFE-6A43-BDF5-404EF9EDF8D9}" presName="shape" presStyleLbl="node1" presStyleIdx="2" presStyleCnt="5" custScaleX="147492" custScaleY="149567" custLinFactY="-87045" custLinFactNeighborX="-21015" custLinFactNeighborY="-100000">
        <dgm:presLayoutVars>
          <dgm:bulletEnabled val="1"/>
        </dgm:presLayoutVars>
      </dgm:prSet>
      <dgm:spPr/>
    </dgm:pt>
    <dgm:pt modelId="{72CF94A9-1291-2D4B-8301-2A9B97CC9E70}" type="pres">
      <dgm:prSet presAssocID="{14FEE2ED-6737-D645-B144-12B948D121E2}" presName="sibTrans" presStyleLbl="sibTrans2D1" presStyleIdx="2" presStyleCnt="4"/>
      <dgm:spPr/>
    </dgm:pt>
    <dgm:pt modelId="{9FE708FE-26F5-8747-A5DB-48EFEC8397AB}" type="pres">
      <dgm:prSet presAssocID="{B8EE02E0-0D6A-0245-817E-3C9CF2387A63}" presName="middleNode" presStyleCnt="0"/>
      <dgm:spPr/>
    </dgm:pt>
    <dgm:pt modelId="{87B63B92-FB3F-5947-9FF5-99DDF24A2227}" type="pres">
      <dgm:prSet presAssocID="{B8EE02E0-0D6A-0245-817E-3C9CF2387A63}" presName="padding" presStyleLbl="node1" presStyleIdx="2" presStyleCnt="5"/>
      <dgm:spPr/>
    </dgm:pt>
    <dgm:pt modelId="{9728F9B3-AB01-474E-AE42-CBE7C9FF9B20}" type="pres">
      <dgm:prSet presAssocID="{B8EE02E0-0D6A-0245-817E-3C9CF2387A63}" presName="shape" presStyleLbl="node1" presStyleIdx="3" presStyleCnt="5" custScaleX="150738" custScaleY="149253" custLinFactX="100000" custLinFactNeighborX="106277" custLinFactNeighborY="-40908">
        <dgm:presLayoutVars>
          <dgm:bulletEnabled val="1"/>
        </dgm:presLayoutVars>
      </dgm:prSet>
      <dgm:spPr/>
    </dgm:pt>
    <dgm:pt modelId="{AB364CC3-BD1C-2343-8FAA-B847232E1751}" type="pres">
      <dgm:prSet presAssocID="{8D28A095-60D6-5840-B1BD-DD169646C516}" presName="sibTrans" presStyleLbl="sibTrans2D1" presStyleIdx="3" presStyleCnt="4"/>
      <dgm:spPr/>
    </dgm:pt>
    <dgm:pt modelId="{616A773E-D957-D940-8869-3683996883D3}" type="pres">
      <dgm:prSet presAssocID="{E5758F16-200B-8C46-9979-5EA185A08597}" presName="lastNode" presStyleLbl="node1" presStyleIdx="4" presStyleCnt="5" custScaleX="128154" custScaleY="124980" custLinFactY="9823" custLinFactNeighborX="-5501" custLinFactNeighborY="100000">
        <dgm:presLayoutVars>
          <dgm:bulletEnabled val="1"/>
        </dgm:presLayoutVars>
      </dgm:prSet>
      <dgm:spPr/>
    </dgm:pt>
  </dgm:ptLst>
  <dgm:cxnLst>
    <dgm:cxn modelId="{46E7BD04-2A17-A04F-A0F1-8D97C2E923AF}" type="presOf" srcId="{14FEE2ED-6737-D645-B144-12B948D121E2}" destId="{72CF94A9-1291-2D4B-8301-2A9B97CC9E70}" srcOrd="0" destOrd="0" presId="urn:microsoft.com/office/officeart/2005/8/layout/bProcess2"/>
    <dgm:cxn modelId="{C7ED0F10-25CC-A74C-B0E7-64EEB7C85B7A}" srcId="{7B306831-501C-744A-B6BA-13FDC38DC6BD}" destId="{E5758F16-200B-8C46-9979-5EA185A08597}" srcOrd="4" destOrd="0" parTransId="{FC9CD6BF-7002-FD4D-BB16-E66F29D203DF}" sibTransId="{8528B720-7975-FE40-B9D7-69F5C4DACE23}"/>
    <dgm:cxn modelId="{F4D8DD19-9E48-3943-B3B5-DA4D22D47AB3}" type="presOf" srcId="{E5758F16-200B-8C46-9979-5EA185A08597}" destId="{616A773E-D957-D940-8869-3683996883D3}" srcOrd="0" destOrd="0" presId="urn:microsoft.com/office/officeart/2005/8/layout/bProcess2"/>
    <dgm:cxn modelId="{206C6138-315F-8E4B-9BB3-DFCD3C1A21C9}" type="presOf" srcId="{8642C2C7-2A6A-3B40-AAB5-1CE827E1F17C}" destId="{A52486F1-2831-9B4E-AD1E-6C41621B75B7}" srcOrd="0" destOrd="0" presId="urn:microsoft.com/office/officeart/2005/8/layout/bProcess2"/>
    <dgm:cxn modelId="{2F03B45C-E174-7144-B209-99B395CA21C0}" srcId="{1F8F7222-FE0E-C84F-9969-C2F850D79809}" destId="{C4FE0C56-2D9C-7D4B-AF84-9783DDFEE1F8}" srcOrd="1" destOrd="0" parTransId="{247D60A8-E8D6-D843-A856-689E43050E1E}" sibTransId="{D5F6E286-06DB-CE44-BA27-9A33E76199FB}"/>
    <dgm:cxn modelId="{F6EB105F-94AD-AD4A-9AE1-C47155AE688B}" srcId="{1F8F7222-FE0E-C84F-9969-C2F850D79809}" destId="{B6628E05-AD78-B241-BAEA-76208CDCCFF1}" srcOrd="0" destOrd="0" parTransId="{BC51572F-1363-BC4F-9C1A-E2BBB1F792CD}" sibTransId="{084486BD-8DC1-664C-A53A-2D36CA213EBA}"/>
    <dgm:cxn modelId="{9718E25F-2FF9-EB45-80DF-7EADE8E941C3}" type="presOf" srcId="{F6A2A980-E4D5-7547-B271-56165A9038C0}" destId="{BF638F53-A61B-834F-9CC5-23FC39614272}" srcOrd="0" destOrd="3" presId="urn:microsoft.com/office/officeart/2005/8/layout/bProcess2"/>
    <dgm:cxn modelId="{39036E63-EA4F-3D4F-A7DB-CA525E515FA4}" type="presOf" srcId="{8D28A095-60D6-5840-B1BD-DD169646C516}" destId="{AB364CC3-BD1C-2343-8FAA-B847232E1751}" srcOrd="0" destOrd="0" presId="urn:microsoft.com/office/officeart/2005/8/layout/bProcess2"/>
    <dgm:cxn modelId="{9E660364-1B78-4B4E-809A-0871214F753D}" srcId="{7B306831-501C-744A-B6BA-13FDC38DC6BD}" destId="{B8EE02E0-0D6A-0245-817E-3C9CF2387A63}" srcOrd="3" destOrd="0" parTransId="{554365E0-B322-7A48-A376-9C92EE4AE6AF}" sibTransId="{8D28A095-60D6-5840-B1BD-DD169646C516}"/>
    <dgm:cxn modelId="{41FD894C-F26D-9444-A37E-1FFECC68981D}" type="presOf" srcId="{B6628E05-AD78-B241-BAEA-76208CDCCFF1}" destId="{BF638F53-A61B-834F-9CC5-23FC39614272}" srcOrd="0" destOrd="1" presId="urn:microsoft.com/office/officeart/2005/8/layout/bProcess2"/>
    <dgm:cxn modelId="{FF929274-27F8-7946-8DC8-CBB8C75C5A61}" srcId="{7B306831-501C-744A-B6BA-13FDC38DC6BD}" destId="{436A6D52-8FFE-6A43-BDF5-404EF9EDF8D9}" srcOrd="2" destOrd="0" parTransId="{496AF032-5107-F845-8335-F34B97D2D9E8}" sibTransId="{14FEE2ED-6737-D645-B144-12B948D121E2}"/>
    <dgm:cxn modelId="{CE7DC99F-560E-CA4F-B583-76185422B081}" type="presOf" srcId="{C4FE0C56-2D9C-7D4B-AF84-9783DDFEE1F8}" destId="{BF638F53-A61B-834F-9CC5-23FC39614272}" srcOrd="0" destOrd="2" presId="urn:microsoft.com/office/officeart/2005/8/layout/bProcess2"/>
    <dgm:cxn modelId="{8A993FA8-D256-D744-8394-844855FBECE5}" type="presOf" srcId="{1F8F7222-FE0E-C84F-9969-C2F850D79809}" destId="{BF638F53-A61B-834F-9CC5-23FC39614272}" srcOrd="0" destOrd="0" presId="urn:microsoft.com/office/officeart/2005/8/layout/bProcess2"/>
    <dgm:cxn modelId="{079000B5-E540-6240-AFFE-FD45D9EBE7E0}" type="presOf" srcId="{3976C512-6D78-EF45-8BFD-85338934E327}" destId="{A34A0417-83FF-8944-9F5C-3CB704F64E66}" srcOrd="0" destOrd="0" presId="urn:microsoft.com/office/officeart/2005/8/layout/bProcess2"/>
    <dgm:cxn modelId="{2FCDF3C8-5B4D-484C-AC58-C2A11D5B0848}" type="presOf" srcId="{B8EE02E0-0D6A-0245-817E-3C9CF2387A63}" destId="{9728F9B3-AB01-474E-AE42-CBE7C9FF9B20}" srcOrd="0" destOrd="0" presId="urn:microsoft.com/office/officeart/2005/8/layout/bProcess2"/>
    <dgm:cxn modelId="{C4DC1BD5-CEB5-A648-85F7-7C4CFEFD4127}" srcId="{1F8F7222-FE0E-C84F-9969-C2F850D79809}" destId="{F6A2A980-E4D5-7547-B271-56165A9038C0}" srcOrd="2" destOrd="0" parTransId="{B9596831-EEF0-FC45-A0D5-97C1DDDFC03E}" sibTransId="{43D58E3C-2E78-A443-8E49-C03D599EB7D0}"/>
    <dgm:cxn modelId="{75639DD6-97B9-1F4A-9276-BD1A6AD7A3F1}" srcId="{7B306831-501C-744A-B6BA-13FDC38DC6BD}" destId="{3976C512-6D78-EF45-8BFD-85338934E327}" srcOrd="0" destOrd="0" parTransId="{123210EE-F413-1F40-BD4A-35483A90BFD2}" sibTransId="{8642C2C7-2A6A-3B40-AAB5-1CE827E1F17C}"/>
    <dgm:cxn modelId="{CD9CCCDC-77B5-C440-997E-28D0A3427FF5}" type="presOf" srcId="{7B306831-501C-744A-B6BA-13FDC38DC6BD}" destId="{2370BEC6-A7BC-2B45-8477-FD877521809F}" srcOrd="0" destOrd="0" presId="urn:microsoft.com/office/officeart/2005/8/layout/bProcess2"/>
    <dgm:cxn modelId="{21FFB7E0-426C-0147-9C5A-42C3D8ED9E3F}" type="presOf" srcId="{A637DB56-562A-1049-995C-CC4ABCD3F16C}" destId="{6A83B374-49AC-E341-B08A-D2D878A1B975}" srcOrd="0" destOrd="0" presId="urn:microsoft.com/office/officeart/2005/8/layout/bProcess2"/>
    <dgm:cxn modelId="{F3B3D3EC-146E-BA4D-9B65-73609B2E1E0B}" srcId="{7B306831-501C-744A-B6BA-13FDC38DC6BD}" destId="{1F8F7222-FE0E-C84F-9969-C2F850D79809}" srcOrd="1" destOrd="0" parTransId="{DF1B64D8-811B-7149-97F8-59FD693B852F}" sibTransId="{A637DB56-562A-1049-995C-CC4ABCD3F16C}"/>
    <dgm:cxn modelId="{953676F4-8CD8-8A40-B3BC-316BD2227FFE}" type="presOf" srcId="{436A6D52-8FFE-6A43-BDF5-404EF9EDF8D9}" destId="{CAF40426-F7A7-EF4D-ADFF-FB0FD8581A63}" srcOrd="0" destOrd="0" presId="urn:microsoft.com/office/officeart/2005/8/layout/bProcess2"/>
    <dgm:cxn modelId="{802ED4FC-6F5C-C44F-81FB-76B8B7242814}" type="presParOf" srcId="{2370BEC6-A7BC-2B45-8477-FD877521809F}" destId="{A34A0417-83FF-8944-9F5C-3CB704F64E66}" srcOrd="0" destOrd="0" presId="urn:microsoft.com/office/officeart/2005/8/layout/bProcess2"/>
    <dgm:cxn modelId="{C3EA4D12-6A57-2340-919C-E949F2FE1359}" type="presParOf" srcId="{2370BEC6-A7BC-2B45-8477-FD877521809F}" destId="{A52486F1-2831-9B4E-AD1E-6C41621B75B7}" srcOrd="1" destOrd="0" presId="urn:microsoft.com/office/officeart/2005/8/layout/bProcess2"/>
    <dgm:cxn modelId="{8C01936C-1D1E-B341-AC06-518F76FD05E5}" type="presParOf" srcId="{2370BEC6-A7BC-2B45-8477-FD877521809F}" destId="{78028F9B-A1E1-3844-87FA-C35D1074DD1C}" srcOrd="2" destOrd="0" presId="urn:microsoft.com/office/officeart/2005/8/layout/bProcess2"/>
    <dgm:cxn modelId="{4D53CA19-D7F4-E145-841B-34BF7B64883D}" type="presParOf" srcId="{78028F9B-A1E1-3844-87FA-C35D1074DD1C}" destId="{F4333786-CFF3-5945-A6A4-54871F365086}" srcOrd="0" destOrd="0" presId="urn:microsoft.com/office/officeart/2005/8/layout/bProcess2"/>
    <dgm:cxn modelId="{B9E774DE-574F-E14F-BCCB-6CFF0542EADC}" type="presParOf" srcId="{78028F9B-A1E1-3844-87FA-C35D1074DD1C}" destId="{BF638F53-A61B-834F-9CC5-23FC39614272}" srcOrd="1" destOrd="0" presId="urn:microsoft.com/office/officeart/2005/8/layout/bProcess2"/>
    <dgm:cxn modelId="{61423EB3-A2C8-F14C-8BA4-8658868C5B7F}" type="presParOf" srcId="{2370BEC6-A7BC-2B45-8477-FD877521809F}" destId="{6A83B374-49AC-E341-B08A-D2D878A1B975}" srcOrd="3" destOrd="0" presId="urn:microsoft.com/office/officeart/2005/8/layout/bProcess2"/>
    <dgm:cxn modelId="{2AB06977-F2BB-7849-B8E1-7C44C9E8E43E}" type="presParOf" srcId="{2370BEC6-A7BC-2B45-8477-FD877521809F}" destId="{2DF478EF-4A25-CA4F-BA29-064AC8AF25CE}" srcOrd="4" destOrd="0" presId="urn:microsoft.com/office/officeart/2005/8/layout/bProcess2"/>
    <dgm:cxn modelId="{6608BCDB-9D96-D74B-9A7F-588ACA58FE6B}" type="presParOf" srcId="{2DF478EF-4A25-CA4F-BA29-064AC8AF25CE}" destId="{E31722F9-B88D-A942-ADC4-0CBEAF6DD00F}" srcOrd="0" destOrd="0" presId="urn:microsoft.com/office/officeart/2005/8/layout/bProcess2"/>
    <dgm:cxn modelId="{0BF11D36-E58A-5645-8EB8-FEDFF9CF3295}" type="presParOf" srcId="{2DF478EF-4A25-CA4F-BA29-064AC8AF25CE}" destId="{CAF40426-F7A7-EF4D-ADFF-FB0FD8581A63}" srcOrd="1" destOrd="0" presId="urn:microsoft.com/office/officeart/2005/8/layout/bProcess2"/>
    <dgm:cxn modelId="{05CD82C7-7D54-3042-ADA1-2B1B26BCBD57}" type="presParOf" srcId="{2370BEC6-A7BC-2B45-8477-FD877521809F}" destId="{72CF94A9-1291-2D4B-8301-2A9B97CC9E70}" srcOrd="5" destOrd="0" presId="urn:microsoft.com/office/officeart/2005/8/layout/bProcess2"/>
    <dgm:cxn modelId="{D918CCE0-D95E-6946-ADDC-DF98E93BD840}" type="presParOf" srcId="{2370BEC6-A7BC-2B45-8477-FD877521809F}" destId="{9FE708FE-26F5-8747-A5DB-48EFEC8397AB}" srcOrd="6" destOrd="0" presId="urn:microsoft.com/office/officeart/2005/8/layout/bProcess2"/>
    <dgm:cxn modelId="{59C26012-7476-7943-9403-AF07500F71D8}" type="presParOf" srcId="{9FE708FE-26F5-8747-A5DB-48EFEC8397AB}" destId="{87B63B92-FB3F-5947-9FF5-99DDF24A2227}" srcOrd="0" destOrd="0" presId="urn:microsoft.com/office/officeart/2005/8/layout/bProcess2"/>
    <dgm:cxn modelId="{A586E3B6-BF4D-1F47-8B7A-6BECAF854A7E}" type="presParOf" srcId="{9FE708FE-26F5-8747-A5DB-48EFEC8397AB}" destId="{9728F9B3-AB01-474E-AE42-CBE7C9FF9B20}" srcOrd="1" destOrd="0" presId="urn:microsoft.com/office/officeart/2005/8/layout/bProcess2"/>
    <dgm:cxn modelId="{BA993113-32F1-104C-8B0E-81EC1D9BEE93}" type="presParOf" srcId="{2370BEC6-A7BC-2B45-8477-FD877521809F}" destId="{AB364CC3-BD1C-2343-8FAA-B847232E1751}" srcOrd="7" destOrd="0" presId="urn:microsoft.com/office/officeart/2005/8/layout/bProcess2"/>
    <dgm:cxn modelId="{82A7D0FB-F1BE-DA48-B611-126E1CBE7545}" type="presParOf" srcId="{2370BEC6-A7BC-2B45-8477-FD877521809F}" destId="{616A773E-D957-D940-8869-3683996883D3}" srcOrd="8"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7E9402-0446-BC4D-A14B-B9AD33CD8B99}"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23729E27-9D3B-6E46-AD60-D15B385883DC}">
      <dgm:prSet/>
      <dgm:spPr>
        <a:solidFill>
          <a:schemeClr val="accent3">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Provides the most accurate evaluation of an organization's IT system’s security risks</a:t>
          </a:r>
        </a:p>
      </dgm:t>
    </dgm:pt>
    <dgm:pt modelId="{19F2977E-58E0-1647-9186-9B5C80553FD0}" type="parTrans" cxnId="{FD659F98-3DBC-C242-9ADD-A0901CDD936D}">
      <dgm:prSet/>
      <dgm:spPr/>
      <dgm:t>
        <a:bodyPr/>
        <a:lstStyle/>
        <a:p>
          <a:endParaRPr lang="en-US" b="0">
            <a:latin typeface="Arial" panose="020B0604020202020204" pitchFamily="34" charset="0"/>
            <a:cs typeface="Arial" panose="020B0604020202020204" pitchFamily="34" charset="0"/>
          </a:endParaRPr>
        </a:p>
      </dgm:t>
    </dgm:pt>
    <dgm:pt modelId="{ABFF905E-7061-5042-B863-B01729F9BF02}" type="sibTrans" cxnId="{FD659F98-3DBC-C242-9ADD-A0901CDD936D}">
      <dgm:prSet/>
      <dgm:spPr>
        <a:solidFill>
          <a:schemeClr val="accent3">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57F6A6C4-1152-0D44-AFD7-392E2047E2DA}">
      <dgm:prSet/>
      <dgm:spPr>
        <a:solidFill>
          <a:schemeClr val="accent5">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Highest cost</a:t>
          </a:r>
        </a:p>
      </dgm:t>
    </dgm:pt>
    <dgm:pt modelId="{246C490F-21A3-B647-9642-9038E1012808}" type="parTrans" cxnId="{607CA7B4-1327-F346-AA96-E4CDBCEAF43B}">
      <dgm:prSet/>
      <dgm:spPr/>
      <dgm:t>
        <a:bodyPr/>
        <a:lstStyle/>
        <a:p>
          <a:endParaRPr lang="en-US" b="0">
            <a:latin typeface="Arial" panose="020B0604020202020204" pitchFamily="34" charset="0"/>
            <a:cs typeface="Arial" panose="020B0604020202020204" pitchFamily="34" charset="0"/>
          </a:endParaRPr>
        </a:p>
      </dgm:t>
    </dgm:pt>
    <dgm:pt modelId="{7A2295EA-1F5C-6946-9478-3774BEDAA72E}" type="sibTrans" cxnId="{607CA7B4-1327-F346-AA96-E4CDBCEAF43B}">
      <dgm:prSet/>
      <dgm:spPr>
        <a:solidFill>
          <a:schemeClr val="accent5">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06174CFE-073F-504E-8378-EFAF6E7171AD}">
      <dgm:prSet/>
      <dgm:spPr>
        <a:solidFill>
          <a:schemeClr val="accent3">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Initially focused on addressing defense security concerns</a:t>
          </a:r>
        </a:p>
      </dgm:t>
    </dgm:pt>
    <dgm:pt modelId="{018F4850-1C91-784D-90CE-5B569BDA63B8}" type="parTrans" cxnId="{89CE9C4F-A0D8-A448-8C70-7E80BC1CA88C}">
      <dgm:prSet/>
      <dgm:spPr/>
      <dgm:t>
        <a:bodyPr/>
        <a:lstStyle/>
        <a:p>
          <a:endParaRPr lang="en-US" b="0">
            <a:latin typeface="Arial" panose="020B0604020202020204" pitchFamily="34" charset="0"/>
            <a:cs typeface="Arial" panose="020B0604020202020204" pitchFamily="34" charset="0"/>
          </a:endParaRPr>
        </a:p>
      </dgm:t>
    </dgm:pt>
    <dgm:pt modelId="{717A9F4F-3794-2E4A-AE51-ADFEE4F59C5F}" type="sibTrans" cxnId="{89CE9C4F-A0D8-A448-8C70-7E80BC1CA88C}">
      <dgm:prSet/>
      <dgm:spPr>
        <a:solidFill>
          <a:schemeClr val="accent3">
            <a:lumMod val="50000"/>
            <a:alpha val="90000"/>
          </a:schemeClr>
        </a:solidFill>
      </dgm:spPr>
      <dgm:t>
        <a:bodyPr/>
        <a:lstStyle/>
        <a:p>
          <a:endParaRPr lang="en-US" b="0">
            <a:latin typeface="Arial" panose="020B0604020202020204" pitchFamily="34" charset="0"/>
            <a:cs typeface="Arial" panose="020B0604020202020204" pitchFamily="34" charset="0"/>
          </a:endParaRPr>
        </a:p>
      </dgm:t>
    </dgm:pt>
    <dgm:pt modelId="{469FAC4E-0108-DC45-845C-D5724FE1E7D0}">
      <dgm:prSet/>
      <dgm:spPr>
        <a:solidFill>
          <a:schemeClr val="accent5">
            <a:lumMod val="75000"/>
          </a:schemeClr>
        </a:solidFill>
      </dgm:spPr>
      <dgm:t>
        <a:bodyPr/>
        <a:lstStyle/>
        <a:p>
          <a:pPr rtl="0"/>
          <a:r>
            <a:rPr lang="en-US" b="0" dirty="0">
              <a:solidFill>
                <a:schemeClr val="accent6">
                  <a:lumMod val="20000"/>
                  <a:lumOff val="80000"/>
                </a:schemeClr>
              </a:solidFill>
              <a:latin typeface="Arial" panose="020B0604020202020204" pitchFamily="34" charset="0"/>
              <a:cs typeface="Arial" panose="020B0604020202020204" pitchFamily="34" charset="0"/>
            </a:rPr>
            <a:t>Often mandated by government organizations and associated businesses</a:t>
          </a:r>
        </a:p>
      </dgm:t>
    </dgm:pt>
    <dgm:pt modelId="{E8235DE6-15DD-2C45-9E7D-F687EF73CD0A}" type="parTrans" cxnId="{1628DF23-5B1C-AA49-8C0B-76EFCB67442F}">
      <dgm:prSet/>
      <dgm:spPr/>
      <dgm:t>
        <a:bodyPr/>
        <a:lstStyle/>
        <a:p>
          <a:endParaRPr lang="en-US" b="0">
            <a:latin typeface="Arial" panose="020B0604020202020204" pitchFamily="34" charset="0"/>
            <a:cs typeface="Arial" panose="020B0604020202020204" pitchFamily="34" charset="0"/>
          </a:endParaRPr>
        </a:p>
      </dgm:t>
    </dgm:pt>
    <dgm:pt modelId="{13EBA5FA-C04C-B34E-A310-4FFCD6718EBE}" type="sibTrans" cxnId="{1628DF23-5B1C-AA49-8C0B-76EFCB67442F}">
      <dgm:prSet/>
      <dgm:spPr/>
      <dgm:t>
        <a:bodyPr/>
        <a:lstStyle/>
        <a:p>
          <a:endParaRPr lang="en-US" b="0">
            <a:latin typeface="Arial" panose="020B0604020202020204" pitchFamily="34" charset="0"/>
            <a:cs typeface="Arial" panose="020B0604020202020204" pitchFamily="34" charset="0"/>
          </a:endParaRPr>
        </a:p>
      </dgm:t>
    </dgm:pt>
    <dgm:pt modelId="{679D6EA4-9F73-5C46-81E0-D3BB6F860423}" type="pres">
      <dgm:prSet presAssocID="{AC7E9402-0446-BC4D-A14B-B9AD33CD8B99}" presName="outerComposite" presStyleCnt="0">
        <dgm:presLayoutVars>
          <dgm:chMax val="5"/>
          <dgm:dir/>
          <dgm:resizeHandles val="exact"/>
        </dgm:presLayoutVars>
      </dgm:prSet>
      <dgm:spPr/>
    </dgm:pt>
    <dgm:pt modelId="{56BB58CD-DD9E-464A-930A-1985F6DD8EC7}" type="pres">
      <dgm:prSet presAssocID="{AC7E9402-0446-BC4D-A14B-B9AD33CD8B99}" presName="dummyMaxCanvas" presStyleCnt="0">
        <dgm:presLayoutVars/>
      </dgm:prSet>
      <dgm:spPr/>
    </dgm:pt>
    <dgm:pt modelId="{34539C1B-D207-6D41-9E63-B1D3A25BCE5B}" type="pres">
      <dgm:prSet presAssocID="{AC7E9402-0446-BC4D-A14B-B9AD33CD8B99}" presName="FourNodes_1" presStyleLbl="node1" presStyleIdx="0" presStyleCnt="4">
        <dgm:presLayoutVars>
          <dgm:bulletEnabled val="1"/>
        </dgm:presLayoutVars>
      </dgm:prSet>
      <dgm:spPr/>
    </dgm:pt>
    <dgm:pt modelId="{63A3998D-6FE7-E24C-8B4A-A96ACBF9E37C}" type="pres">
      <dgm:prSet presAssocID="{AC7E9402-0446-BC4D-A14B-B9AD33CD8B99}" presName="FourNodes_2" presStyleLbl="node1" presStyleIdx="1" presStyleCnt="4">
        <dgm:presLayoutVars>
          <dgm:bulletEnabled val="1"/>
        </dgm:presLayoutVars>
      </dgm:prSet>
      <dgm:spPr/>
    </dgm:pt>
    <dgm:pt modelId="{CB33949F-13F7-0F47-A426-A50EA9949A16}" type="pres">
      <dgm:prSet presAssocID="{AC7E9402-0446-BC4D-A14B-B9AD33CD8B99}" presName="FourNodes_3" presStyleLbl="node1" presStyleIdx="2" presStyleCnt="4">
        <dgm:presLayoutVars>
          <dgm:bulletEnabled val="1"/>
        </dgm:presLayoutVars>
      </dgm:prSet>
      <dgm:spPr/>
    </dgm:pt>
    <dgm:pt modelId="{FED0590C-947A-C448-91A7-379866A4B7AE}" type="pres">
      <dgm:prSet presAssocID="{AC7E9402-0446-BC4D-A14B-B9AD33CD8B99}" presName="FourNodes_4" presStyleLbl="node1" presStyleIdx="3" presStyleCnt="4">
        <dgm:presLayoutVars>
          <dgm:bulletEnabled val="1"/>
        </dgm:presLayoutVars>
      </dgm:prSet>
      <dgm:spPr/>
    </dgm:pt>
    <dgm:pt modelId="{8CD4D033-1A1A-5443-9A5D-FD849767E8AB}" type="pres">
      <dgm:prSet presAssocID="{AC7E9402-0446-BC4D-A14B-B9AD33CD8B99}" presName="FourConn_1-2" presStyleLbl="fgAccFollowNode1" presStyleIdx="0" presStyleCnt="3">
        <dgm:presLayoutVars>
          <dgm:bulletEnabled val="1"/>
        </dgm:presLayoutVars>
      </dgm:prSet>
      <dgm:spPr/>
    </dgm:pt>
    <dgm:pt modelId="{8A79505C-7920-834B-868D-EF863817A317}" type="pres">
      <dgm:prSet presAssocID="{AC7E9402-0446-BC4D-A14B-B9AD33CD8B99}" presName="FourConn_2-3" presStyleLbl="fgAccFollowNode1" presStyleIdx="1" presStyleCnt="3">
        <dgm:presLayoutVars>
          <dgm:bulletEnabled val="1"/>
        </dgm:presLayoutVars>
      </dgm:prSet>
      <dgm:spPr/>
    </dgm:pt>
    <dgm:pt modelId="{8348CDD8-1994-4B42-B858-DD43A4D8BB99}" type="pres">
      <dgm:prSet presAssocID="{AC7E9402-0446-BC4D-A14B-B9AD33CD8B99}" presName="FourConn_3-4" presStyleLbl="fgAccFollowNode1" presStyleIdx="2" presStyleCnt="3">
        <dgm:presLayoutVars>
          <dgm:bulletEnabled val="1"/>
        </dgm:presLayoutVars>
      </dgm:prSet>
      <dgm:spPr/>
    </dgm:pt>
    <dgm:pt modelId="{A0229B20-E61B-DC42-850D-51BF8D848669}" type="pres">
      <dgm:prSet presAssocID="{AC7E9402-0446-BC4D-A14B-B9AD33CD8B99}" presName="FourNodes_1_text" presStyleLbl="node1" presStyleIdx="3" presStyleCnt="4">
        <dgm:presLayoutVars>
          <dgm:bulletEnabled val="1"/>
        </dgm:presLayoutVars>
      </dgm:prSet>
      <dgm:spPr/>
    </dgm:pt>
    <dgm:pt modelId="{75D33487-A03D-014F-B8D3-676B5024C5EA}" type="pres">
      <dgm:prSet presAssocID="{AC7E9402-0446-BC4D-A14B-B9AD33CD8B99}" presName="FourNodes_2_text" presStyleLbl="node1" presStyleIdx="3" presStyleCnt="4">
        <dgm:presLayoutVars>
          <dgm:bulletEnabled val="1"/>
        </dgm:presLayoutVars>
      </dgm:prSet>
      <dgm:spPr/>
    </dgm:pt>
    <dgm:pt modelId="{56328022-A1EC-5346-94FB-962FAD3BAAA7}" type="pres">
      <dgm:prSet presAssocID="{AC7E9402-0446-BC4D-A14B-B9AD33CD8B99}" presName="FourNodes_3_text" presStyleLbl="node1" presStyleIdx="3" presStyleCnt="4">
        <dgm:presLayoutVars>
          <dgm:bulletEnabled val="1"/>
        </dgm:presLayoutVars>
      </dgm:prSet>
      <dgm:spPr/>
    </dgm:pt>
    <dgm:pt modelId="{79D24215-5470-5A4F-8238-47338A863178}" type="pres">
      <dgm:prSet presAssocID="{AC7E9402-0446-BC4D-A14B-B9AD33CD8B99}" presName="FourNodes_4_text" presStyleLbl="node1" presStyleIdx="3" presStyleCnt="4">
        <dgm:presLayoutVars>
          <dgm:bulletEnabled val="1"/>
        </dgm:presLayoutVars>
      </dgm:prSet>
      <dgm:spPr/>
    </dgm:pt>
  </dgm:ptLst>
  <dgm:cxnLst>
    <dgm:cxn modelId="{8122020C-7B2C-3248-8C04-88B092AA1ED5}" type="presOf" srcId="{06174CFE-073F-504E-8378-EFAF6E7171AD}" destId="{CB33949F-13F7-0F47-A426-A50EA9949A16}" srcOrd="0" destOrd="0" presId="urn:microsoft.com/office/officeart/2005/8/layout/vProcess5"/>
    <dgm:cxn modelId="{1628DF23-5B1C-AA49-8C0B-76EFCB67442F}" srcId="{AC7E9402-0446-BC4D-A14B-B9AD33CD8B99}" destId="{469FAC4E-0108-DC45-845C-D5724FE1E7D0}" srcOrd="3" destOrd="0" parTransId="{E8235DE6-15DD-2C45-9E7D-F687EF73CD0A}" sibTransId="{13EBA5FA-C04C-B34E-A310-4FFCD6718EBE}"/>
    <dgm:cxn modelId="{F2F7DC2A-3EE9-F94F-9419-609DA999F095}" type="presOf" srcId="{ABFF905E-7061-5042-B863-B01729F9BF02}" destId="{8CD4D033-1A1A-5443-9A5D-FD849767E8AB}" srcOrd="0" destOrd="0" presId="urn:microsoft.com/office/officeart/2005/8/layout/vProcess5"/>
    <dgm:cxn modelId="{A1BB4346-C7D7-F74F-B280-EC2DF6F213AE}" type="presOf" srcId="{57F6A6C4-1152-0D44-AFD7-392E2047E2DA}" destId="{75D33487-A03D-014F-B8D3-676B5024C5EA}" srcOrd="1" destOrd="0" presId="urn:microsoft.com/office/officeart/2005/8/layout/vProcess5"/>
    <dgm:cxn modelId="{19C09C4A-0A57-174A-8541-94CEDBB895E5}" type="presOf" srcId="{23729E27-9D3B-6E46-AD60-D15B385883DC}" destId="{34539C1B-D207-6D41-9E63-B1D3A25BCE5B}" srcOrd="0" destOrd="0" presId="urn:microsoft.com/office/officeart/2005/8/layout/vProcess5"/>
    <dgm:cxn modelId="{89CE9C4F-A0D8-A448-8C70-7E80BC1CA88C}" srcId="{AC7E9402-0446-BC4D-A14B-B9AD33CD8B99}" destId="{06174CFE-073F-504E-8378-EFAF6E7171AD}" srcOrd="2" destOrd="0" parTransId="{018F4850-1C91-784D-90CE-5B569BDA63B8}" sibTransId="{717A9F4F-3794-2E4A-AE51-ADFEE4F59C5F}"/>
    <dgm:cxn modelId="{EE95D177-8358-5246-84DA-0233B1B7E6B0}" type="presOf" srcId="{57F6A6C4-1152-0D44-AFD7-392E2047E2DA}" destId="{63A3998D-6FE7-E24C-8B4A-A96ACBF9E37C}" srcOrd="0" destOrd="0" presId="urn:microsoft.com/office/officeart/2005/8/layout/vProcess5"/>
    <dgm:cxn modelId="{DC6BC38E-6D50-CB49-8FC8-F5A09326B000}" type="presOf" srcId="{06174CFE-073F-504E-8378-EFAF6E7171AD}" destId="{56328022-A1EC-5346-94FB-962FAD3BAAA7}" srcOrd="1" destOrd="0" presId="urn:microsoft.com/office/officeart/2005/8/layout/vProcess5"/>
    <dgm:cxn modelId="{7DC7EB95-F9CA-9A41-9C8A-72CC499D210A}" type="presOf" srcId="{469FAC4E-0108-DC45-845C-D5724FE1E7D0}" destId="{79D24215-5470-5A4F-8238-47338A863178}" srcOrd="1" destOrd="0" presId="urn:microsoft.com/office/officeart/2005/8/layout/vProcess5"/>
    <dgm:cxn modelId="{FD659F98-3DBC-C242-9ADD-A0901CDD936D}" srcId="{AC7E9402-0446-BC4D-A14B-B9AD33CD8B99}" destId="{23729E27-9D3B-6E46-AD60-D15B385883DC}" srcOrd="0" destOrd="0" parTransId="{19F2977E-58E0-1647-9186-9B5C80553FD0}" sibTransId="{ABFF905E-7061-5042-B863-B01729F9BF02}"/>
    <dgm:cxn modelId="{5A7095AF-EDAD-2743-B293-13E05D6E8950}" type="presOf" srcId="{AC7E9402-0446-BC4D-A14B-B9AD33CD8B99}" destId="{679D6EA4-9F73-5C46-81E0-D3BB6F860423}" srcOrd="0" destOrd="0" presId="urn:microsoft.com/office/officeart/2005/8/layout/vProcess5"/>
    <dgm:cxn modelId="{607CA7B4-1327-F346-AA96-E4CDBCEAF43B}" srcId="{AC7E9402-0446-BC4D-A14B-B9AD33CD8B99}" destId="{57F6A6C4-1152-0D44-AFD7-392E2047E2DA}" srcOrd="1" destOrd="0" parTransId="{246C490F-21A3-B647-9642-9038E1012808}" sibTransId="{7A2295EA-1F5C-6946-9478-3774BEDAA72E}"/>
    <dgm:cxn modelId="{ABC7B4B8-3B37-3C45-9D27-BEEC6F41DAA9}" type="presOf" srcId="{469FAC4E-0108-DC45-845C-D5724FE1E7D0}" destId="{FED0590C-947A-C448-91A7-379866A4B7AE}" srcOrd="0" destOrd="0" presId="urn:microsoft.com/office/officeart/2005/8/layout/vProcess5"/>
    <dgm:cxn modelId="{ACF127BB-E5D7-9349-863C-9614AADEA5A6}" type="presOf" srcId="{717A9F4F-3794-2E4A-AE51-ADFEE4F59C5F}" destId="{8348CDD8-1994-4B42-B858-DD43A4D8BB99}" srcOrd="0" destOrd="0" presId="urn:microsoft.com/office/officeart/2005/8/layout/vProcess5"/>
    <dgm:cxn modelId="{23A28EBF-8D1B-E34B-A18B-FD9F84ED5FCC}" type="presOf" srcId="{7A2295EA-1F5C-6946-9478-3774BEDAA72E}" destId="{8A79505C-7920-834B-868D-EF863817A317}" srcOrd="0" destOrd="0" presId="urn:microsoft.com/office/officeart/2005/8/layout/vProcess5"/>
    <dgm:cxn modelId="{07E465FC-06E7-C94E-B9CF-AFC544C558EA}" type="presOf" srcId="{23729E27-9D3B-6E46-AD60-D15B385883DC}" destId="{A0229B20-E61B-DC42-850D-51BF8D848669}" srcOrd="1" destOrd="0" presId="urn:microsoft.com/office/officeart/2005/8/layout/vProcess5"/>
    <dgm:cxn modelId="{54639D5C-5B82-7B44-9C83-50C60CEFA9C6}" type="presParOf" srcId="{679D6EA4-9F73-5C46-81E0-D3BB6F860423}" destId="{56BB58CD-DD9E-464A-930A-1985F6DD8EC7}" srcOrd="0" destOrd="0" presId="urn:microsoft.com/office/officeart/2005/8/layout/vProcess5"/>
    <dgm:cxn modelId="{65FB9E7B-CF0B-A64C-A07D-4F6F9085D973}" type="presParOf" srcId="{679D6EA4-9F73-5C46-81E0-D3BB6F860423}" destId="{34539C1B-D207-6D41-9E63-B1D3A25BCE5B}" srcOrd="1" destOrd="0" presId="urn:microsoft.com/office/officeart/2005/8/layout/vProcess5"/>
    <dgm:cxn modelId="{D74A9FDB-1F3F-BD44-94E6-3D77A30C9283}" type="presParOf" srcId="{679D6EA4-9F73-5C46-81E0-D3BB6F860423}" destId="{63A3998D-6FE7-E24C-8B4A-A96ACBF9E37C}" srcOrd="2" destOrd="0" presId="urn:microsoft.com/office/officeart/2005/8/layout/vProcess5"/>
    <dgm:cxn modelId="{41F259FC-7485-3242-BD31-8CB6308039A4}" type="presParOf" srcId="{679D6EA4-9F73-5C46-81E0-D3BB6F860423}" destId="{CB33949F-13F7-0F47-A426-A50EA9949A16}" srcOrd="3" destOrd="0" presId="urn:microsoft.com/office/officeart/2005/8/layout/vProcess5"/>
    <dgm:cxn modelId="{A68E9719-EECE-F34A-8E23-03BE11BC3978}" type="presParOf" srcId="{679D6EA4-9F73-5C46-81E0-D3BB6F860423}" destId="{FED0590C-947A-C448-91A7-379866A4B7AE}" srcOrd="4" destOrd="0" presId="urn:microsoft.com/office/officeart/2005/8/layout/vProcess5"/>
    <dgm:cxn modelId="{BB347A74-2738-B347-AF9B-EE41D5B8CD8E}" type="presParOf" srcId="{679D6EA4-9F73-5C46-81E0-D3BB6F860423}" destId="{8CD4D033-1A1A-5443-9A5D-FD849767E8AB}" srcOrd="5" destOrd="0" presId="urn:microsoft.com/office/officeart/2005/8/layout/vProcess5"/>
    <dgm:cxn modelId="{F982E34F-61A5-044A-A6DA-313BABF240CE}" type="presParOf" srcId="{679D6EA4-9F73-5C46-81E0-D3BB6F860423}" destId="{8A79505C-7920-834B-868D-EF863817A317}" srcOrd="6" destOrd="0" presId="urn:microsoft.com/office/officeart/2005/8/layout/vProcess5"/>
    <dgm:cxn modelId="{354DAD70-8498-7346-965B-1DF59E501A8F}" type="presParOf" srcId="{679D6EA4-9F73-5C46-81E0-D3BB6F860423}" destId="{8348CDD8-1994-4B42-B858-DD43A4D8BB99}" srcOrd="7" destOrd="0" presId="urn:microsoft.com/office/officeart/2005/8/layout/vProcess5"/>
    <dgm:cxn modelId="{1B51E6D3-4405-8043-BECC-300F1C549647}" type="presParOf" srcId="{679D6EA4-9F73-5C46-81E0-D3BB6F860423}" destId="{A0229B20-E61B-DC42-850D-51BF8D848669}" srcOrd="8" destOrd="0" presId="urn:microsoft.com/office/officeart/2005/8/layout/vProcess5"/>
    <dgm:cxn modelId="{675863BF-DEE0-9D4D-A087-B490472B0893}" type="presParOf" srcId="{679D6EA4-9F73-5C46-81E0-D3BB6F860423}" destId="{75D33487-A03D-014F-B8D3-676B5024C5EA}" srcOrd="9" destOrd="0" presId="urn:microsoft.com/office/officeart/2005/8/layout/vProcess5"/>
    <dgm:cxn modelId="{FE055830-1E82-C146-A073-81FED695A1E4}" type="presParOf" srcId="{679D6EA4-9F73-5C46-81E0-D3BB6F860423}" destId="{56328022-A1EC-5346-94FB-962FAD3BAAA7}" srcOrd="10" destOrd="0" presId="urn:microsoft.com/office/officeart/2005/8/layout/vProcess5"/>
    <dgm:cxn modelId="{75F3807A-F327-D045-82B1-15A85FA9B767}" type="presParOf" srcId="{679D6EA4-9F73-5C46-81E0-D3BB6F860423}" destId="{79D24215-5470-5A4F-8238-47338A86317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3FAB04-7DCE-6D40-9007-F76C4D767083}" type="doc">
      <dgm:prSet loTypeId="urn:microsoft.com/office/officeart/2005/8/layout/radial3" loCatId="relationship" qsTypeId="urn:microsoft.com/office/officeart/2005/8/quickstyle/simple4" qsCatId="simple" csTypeId="urn:microsoft.com/office/officeart/2005/8/colors/accent1_2" csCatId="accent1" phldr="1"/>
      <dgm:spPr/>
    </dgm:pt>
    <dgm:pt modelId="{AABF8E15-3D1F-6448-BDDA-47A45D6B6B05}">
      <dgm:prSet custT="1"/>
      <dgm:spPr>
        <a:solidFill>
          <a:schemeClr val="accent5">
            <a:lumMod val="75000"/>
          </a:schemeClr>
        </a:solidFill>
      </dgm:spPr>
      <dgm:t>
        <a:bodyPr/>
        <a:lstStyle/>
        <a:p>
          <a:endPar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Availability 		</a:t>
          </a:r>
        </a:p>
      </dgm:t>
    </dgm:pt>
    <dgm:pt modelId="{490841DF-9916-6D4B-B3D4-17CF48FF764F}" type="parTrans" cxnId="{4888D073-C20A-2C44-A94A-C219DCEFEC89}">
      <dgm:prSet/>
      <dgm:spPr/>
      <dgm:t>
        <a:bodyPr/>
        <a:lstStyle/>
        <a:p>
          <a:endParaRPr lang="en-US">
            <a:latin typeface="Arial" panose="020B0604020202020204" pitchFamily="34" charset="0"/>
            <a:cs typeface="Arial" panose="020B0604020202020204" pitchFamily="34" charset="0"/>
          </a:endParaRPr>
        </a:p>
      </dgm:t>
    </dgm:pt>
    <dgm:pt modelId="{3D4064D4-0A2D-5C4E-A06D-31A0119DB9F9}" type="sibTrans" cxnId="{4888D073-C20A-2C44-A94A-C219DCEFEC89}">
      <dgm:prSet/>
      <dgm:spPr/>
      <dgm:t>
        <a:bodyPr/>
        <a:lstStyle/>
        <a:p>
          <a:endParaRPr lang="en-US">
            <a:latin typeface="Arial" panose="020B0604020202020204" pitchFamily="34" charset="0"/>
            <a:cs typeface="Arial" panose="020B0604020202020204" pitchFamily="34" charset="0"/>
          </a:endParaRPr>
        </a:p>
      </dgm:t>
    </dgm:pt>
    <dgm:pt modelId="{3098420F-8C55-F047-A00D-D3A7D411239F}">
      <dgm:prSe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Authenticity</a:t>
          </a:r>
          <a:r>
            <a:rPr lang="en-US" sz="1800" dirty="0">
              <a:latin typeface="Arial" panose="020B0604020202020204" pitchFamily="34" charset="0"/>
              <a:cs typeface="Arial" panose="020B0604020202020204" pitchFamily="34" charset="0"/>
            </a:rPr>
            <a:t>	</a:t>
          </a:r>
        </a:p>
      </dgm:t>
    </dgm:pt>
    <dgm:pt modelId="{CF8300ED-994D-D046-BF28-DCEF1455FC32}" type="parTrans" cxnId="{A23A176E-B9B8-A44A-9629-589CDF41961C}">
      <dgm:prSet/>
      <dgm:spPr/>
      <dgm:t>
        <a:bodyPr/>
        <a:lstStyle/>
        <a:p>
          <a:endParaRPr lang="en-US">
            <a:latin typeface="Arial" panose="020B0604020202020204" pitchFamily="34" charset="0"/>
            <a:cs typeface="Arial" panose="020B0604020202020204" pitchFamily="34" charset="0"/>
          </a:endParaRPr>
        </a:p>
      </dgm:t>
    </dgm:pt>
    <dgm:pt modelId="{C58906CF-EF98-2442-8D7A-CF2127506BA9}" type="sibTrans" cxnId="{A23A176E-B9B8-A44A-9629-589CDF41961C}">
      <dgm:prSet/>
      <dgm:spPr/>
      <dgm:t>
        <a:bodyPr/>
        <a:lstStyle/>
        <a:p>
          <a:endParaRPr lang="en-US">
            <a:latin typeface="Arial" panose="020B0604020202020204" pitchFamily="34" charset="0"/>
            <a:cs typeface="Arial" panose="020B0604020202020204" pitchFamily="34" charset="0"/>
          </a:endParaRPr>
        </a:p>
      </dgm:t>
    </dgm:pt>
    <dgm:pt modelId="{C7D5F483-6846-6C42-B506-A356D0838A5F}">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Reliability</a:t>
          </a:r>
        </a:p>
      </dgm:t>
    </dgm:pt>
    <dgm:pt modelId="{8258C2DE-DB31-0448-9E49-9CE51EF0E09A}" type="parTrans" cxnId="{DA9D95F0-DD98-E541-9D09-71C12FE8FE09}">
      <dgm:prSet/>
      <dgm:spPr/>
      <dgm:t>
        <a:bodyPr/>
        <a:lstStyle/>
        <a:p>
          <a:endParaRPr lang="en-US">
            <a:latin typeface="Arial" panose="020B0604020202020204" pitchFamily="34" charset="0"/>
            <a:cs typeface="Arial" panose="020B0604020202020204" pitchFamily="34" charset="0"/>
          </a:endParaRPr>
        </a:p>
      </dgm:t>
    </dgm:pt>
    <dgm:pt modelId="{1C839258-945F-8542-875F-9F1AE7A16E5C}" type="sibTrans" cxnId="{DA9D95F0-DD98-E541-9D09-71C12FE8FE09}">
      <dgm:prSet/>
      <dgm:spPr/>
      <dgm:t>
        <a:bodyPr/>
        <a:lstStyle/>
        <a:p>
          <a:endParaRPr lang="en-US">
            <a:latin typeface="Arial" panose="020B0604020202020204" pitchFamily="34" charset="0"/>
            <a:cs typeface="Arial" panose="020B0604020202020204" pitchFamily="34" charset="0"/>
          </a:endParaRPr>
        </a:p>
      </dgm:t>
    </dgm:pt>
    <dgm:pt modelId="{89705E84-B57D-A642-9F68-AE8BC35110B8}">
      <dgm:prSe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Accountability</a:t>
          </a:r>
        </a:p>
      </dgm:t>
    </dgm:pt>
    <dgm:pt modelId="{E4C9357D-B9A2-9F48-83D7-765A7B3ED3A7}" type="parTrans" cxnId="{09280DF7-F109-4B4F-962E-2B46872B46D1}">
      <dgm:prSet/>
      <dgm:spPr/>
      <dgm:t>
        <a:bodyPr/>
        <a:lstStyle/>
        <a:p>
          <a:endParaRPr lang="en-US">
            <a:latin typeface="Arial" panose="020B0604020202020204" pitchFamily="34" charset="0"/>
            <a:cs typeface="Arial" panose="020B0604020202020204" pitchFamily="34" charset="0"/>
          </a:endParaRPr>
        </a:p>
      </dgm:t>
    </dgm:pt>
    <dgm:pt modelId="{E154275D-9133-3640-83D7-21633CF4D059}" type="sibTrans" cxnId="{09280DF7-F109-4B4F-962E-2B46872B46D1}">
      <dgm:prSet/>
      <dgm:spPr/>
      <dgm:t>
        <a:bodyPr/>
        <a:lstStyle/>
        <a:p>
          <a:endParaRPr lang="en-US">
            <a:latin typeface="Arial" panose="020B0604020202020204" pitchFamily="34" charset="0"/>
            <a:cs typeface="Arial" panose="020B0604020202020204" pitchFamily="34" charset="0"/>
          </a:endParaRPr>
        </a:p>
      </dgm:t>
    </dgm:pt>
    <dgm:pt modelId="{353F953C-5BD2-B447-AEF7-593F3E4C0182}">
      <dgm:prSet phldrT="[Text]" custT="1"/>
      <dgm:spPr>
        <a:solidFill>
          <a:schemeClr val="accent3">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Integrity</a:t>
          </a:r>
        </a:p>
      </dgm:t>
    </dgm:pt>
    <dgm:pt modelId="{E5BCF604-D682-0343-8003-8071A7EBC144}" type="parTrans" cxnId="{6F1A535E-97D9-DC44-9F8A-9303A5D4A99E}">
      <dgm:prSet/>
      <dgm:spPr/>
      <dgm:t>
        <a:bodyPr/>
        <a:lstStyle/>
        <a:p>
          <a:endParaRPr lang="en-US">
            <a:latin typeface="Arial" panose="020B0604020202020204" pitchFamily="34" charset="0"/>
            <a:cs typeface="Arial" panose="020B0604020202020204" pitchFamily="34" charset="0"/>
          </a:endParaRPr>
        </a:p>
      </dgm:t>
    </dgm:pt>
    <dgm:pt modelId="{055ADFCB-086B-FC4A-9F59-4FB2C2D6175B}" type="sibTrans" cxnId="{6F1A535E-97D9-DC44-9F8A-9303A5D4A99E}">
      <dgm:prSet/>
      <dgm:spPr/>
      <dgm:t>
        <a:bodyPr/>
        <a:lstStyle/>
        <a:p>
          <a:endParaRPr lang="en-US">
            <a:latin typeface="Arial" panose="020B0604020202020204" pitchFamily="34" charset="0"/>
            <a:cs typeface="Arial" panose="020B0604020202020204" pitchFamily="34" charset="0"/>
          </a:endParaRPr>
        </a:p>
      </dgm:t>
    </dgm:pt>
    <dgm:pt modelId="{B6DA18D7-C698-A143-9BF3-D1B227E1377B}">
      <dgm:prSet phldrT="[Text]" custT="1"/>
      <dgm:spPr>
        <a:solidFill>
          <a:schemeClr val="bg1">
            <a:lumMod val="50000"/>
          </a:schemeClr>
        </a:solidFill>
      </dgm:spPr>
      <dgm:t>
        <a:bodyPr/>
        <a:lstStyle/>
        <a:p>
          <a:r>
            <a:rPr lang="en-US" sz="1800" b="0" i="0" dirty="0">
              <a:solidFill>
                <a:schemeClr val="bg1"/>
              </a:solidFill>
              <a:latin typeface="Arial" panose="020B0604020202020204" pitchFamily="34" charset="0"/>
              <a:cs typeface="Arial" panose="020B0604020202020204" pitchFamily="34" charset="0"/>
            </a:rPr>
            <a:t>Threat is Anything that might hinder or prevent an asset from providing appropriate levels of the key security services</a:t>
          </a:r>
        </a:p>
      </dgm:t>
    </dgm:pt>
    <dgm:pt modelId="{59878F38-67BC-3247-84AC-95CF8A2FB82D}" type="parTrans" cxnId="{CF5484DE-9BF0-F14F-B8A3-DFB1DD7A3C72}">
      <dgm:prSet/>
      <dgm:spPr/>
      <dgm:t>
        <a:bodyPr/>
        <a:lstStyle/>
        <a:p>
          <a:endParaRPr lang="en-US">
            <a:latin typeface="Arial" panose="020B0604020202020204" pitchFamily="34" charset="0"/>
            <a:cs typeface="Arial" panose="020B0604020202020204" pitchFamily="34" charset="0"/>
          </a:endParaRPr>
        </a:p>
      </dgm:t>
    </dgm:pt>
    <dgm:pt modelId="{1FE4B01C-BA76-D34C-A3CB-28F7F5ECBEF3}" type="sibTrans" cxnId="{CF5484DE-9BF0-F14F-B8A3-DFB1DD7A3C72}">
      <dgm:prSet/>
      <dgm:spPr/>
      <dgm:t>
        <a:bodyPr/>
        <a:lstStyle/>
        <a:p>
          <a:endParaRPr lang="en-US">
            <a:latin typeface="Arial" panose="020B0604020202020204" pitchFamily="34" charset="0"/>
            <a:cs typeface="Arial" panose="020B0604020202020204" pitchFamily="34" charset="0"/>
          </a:endParaRPr>
        </a:p>
      </dgm:t>
    </dgm:pt>
    <dgm:pt modelId="{B18DCDFD-AA46-1341-A7DF-6C00384D9B4A}">
      <dgm:prSet phldrT="[Text]" custT="1"/>
      <dgm:spPr>
        <a:solidFill>
          <a:schemeClr val="accent5">
            <a:lumMod val="75000"/>
          </a:schemeClr>
        </a:solidFill>
      </dgm:spPr>
      <dgm:t>
        <a:bodyPr/>
        <a:lstStyle/>
        <a:p>
          <a:r>
            <a:rPr lang="en-US" sz="1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Confidentiality</a:t>
          </a:r>
          <a:r>
            <a:rPr lang="en-US" sz="1800" dirty="0">
              <a:latin typeface="Arial" panose="020B0604020202020204" pitchFamily="34" charset="0"/>
              <a:cs typeface="Arial" panose="020B0604020202020204" pitchFamily="34" charset="0"/>
            </a:rPr>
            <a:t>	</a:t>
          </a:r>
        </a:p>
      </dgm:t>
    </dgm:pt>
    <dgm:pt modelId="{672E744D-4387-8240-A9FD-AF8AB14E2988}" type="parTrans" cxnId="{9D54D45B-19EE-EA4E-BCD7-C3054D0F116E}">
      <dgm:prSet/>
      <dgm:spPr/>
      <dgm:t>
        <a:bodyPr/>
        <a:lstStyle/>
        <a:p>
          <a:endParaRPr lang="en-US">
            <a:latin typeface="Arial" panose="020B0604020202020204" pitchFamily="34" charset="0"/>
            <a:cs typeface="Arial" panose="020B0604020202020204" pitchFamily="34" charset="0"/>
          </a:endParaRPr>
        </a:p>
      </dgm:t>
    </dgm:pt>
    <dgm:pt modelId="{EDB86CA8-8890-D84C-A44E-AF35309FD916}" type="sibTrans" cxnId="{9D54D45B-19EE-EA4E-BCD7-C3054D0F116E}">
      <dgm:prSet/>
      <dgm:spPr/>
      <dgm:t>
        <a:bodyPr/>
        <a:lstStyle/>
        <a:p>
          <a:endParaRPr lang="en-US">
            <a:latin typeface="Arial" panose="020B0604020202020204" pitchFamily="34" charset="0"/>
            <a:cs typeface="Arial" panose="020B0604020202020204" pitchFamily="34" charset="0"/>
          </a:endParaRPr>
        </a:p>
      </dgm:t>
    </dgm:pt>
    <dgm:pt modelId="{265B9492-FC5A-AC44-A440-3BA25E190671}" type="pres">
      <dgm:prSet presAssocID="{E83FAB04-7DCE-6D40-9007-F76C4D767083}" presName="composite" presStyleCnt="0">
        <dgm:presLayoutVars>
          <dgm:chMax val="1"/>
          <dgm:dir/>
          <dgm:resizeHandles val="exact"/>
        </dgm:presLayoutVars>
      </dgm:prSet>
      <dgm:spPr/>
    </dgm:pt>
    <dgm:pt modelId="{D45C2DD4-0AF9-A94D-979A-7A10243D7437}" type="pres">
      <dgm:prSet presAssocID="{E83FAB04-7DCE-6D40-9007-F76C4D767083}" presName="radial" presStyleCnt="0">
        <dgm:presLayoutVars>
          <dgm:animLvl val="ctr"/>
        </dgm:presLayoutVars>
      </dgm:prSet>
      <dgm:spPr/>
    </dgm:pt>
    <dgm:pt modelId="{2FDCED59-5831-8746-920B-E8FC2BE38DE0}" type="pres">
      <dgm:prSet presAssocID="{B6DA18D7-C698-A143-9BF3-D1B227E1377B}" presName="centerShape" presStyleLbl="vennNode1" presStyleIdx="0" presStyleCnt="7"/>
      <dgm:spPr/>
    </dgm:pt>
    <dgm:pt modelId="{4B08B501-66AB-4248-8253-D4694DE12555}" type="pres">
      <dgm:prSet presAssocID="{353F953C-5BD2-B447-AEF7-593F3E4C0182}" presName="node" presStyleLbl="vennNode1" presStyleIdx="1" presStyleCnt="7">
        <dgm:presLayoutVars>
          <dgm:bulletEnabled val="1"/>
        </dgm:presLayoutVars>
      </dgm:prSet>
      <dgm:spPr/>
    </dgm:pt>
    <dgm:pt modelId="{87CA51B6-BDF1-9B48-BA0C-54E26B9325A8}" type="pres">
      <dgm:prSet presAssocID="{AABF8E15-3D1F-6448-BDDA-47A45D6B6B05}" presName="node" presStyleLbl="vennNode1" presStyleIdx="2" presStyleCnt="7" custScaleX="121999" custScaleY="103060" custRadScaleRad="110978" custRadScaleInc="5370">
        <dgm:presLayoutVars>
          <dgm:bulletEnabled val="1"/>
        </dgm:presLayoutVars>
      </dgm:prSet>
      <dgm:spPr/>
    </dgm:pt>
    <dgm:pt modelId="{38841C6F-ECA0-5845-ADD8-06F94BDDFEDA}" type="pres">
      <dgm:prSet presAssocID="{89705E84-B57D-A642-9F68-AE8BC35110B8}" presName="node" presStyleLbl="vennNode1" presStyleIdx="3" presStyleCnt="7" custScaleX="178729" custScaleY="96202" custRadScaleRad="126197" custRadScaleInc="-14364">
        <dgm:presLayoutVars>
          <dgm:bulletEnabled val="1"/>
        </dgm:presLayoutVars>
      </dgm:prSet>
      <dgm:spPr/>
    </dgm:pt>
    <dgm:pt modelId="{9FEA7F70-2F74-A245-A233-EDF5E84805A7}" type="pres">
      <dgm:prSet presAssocID="{3098420F-8C55-F047-A00D-D3A7D411239F}" presName="node" presStyleLbl="vennNode1" presStyleIdx="4" presStyleCnt="7" custScaleX="147421">
        <dgm:presLayoutVars>
          <dgm:bulletEnabled val="1"/>
        </dgm:presLayoutVars>
      </dgm:prSet>
      <dgm:spPr/>
    </dgm:pt>
    <dgm:pt modelId="{800EDA8F-81A7-8C4E-897B-284FA51637AB}" type="pres">
      <dgm:prSet presAssocID="{C7D5F483-6846-6C42-B506-A356D0838A5F}" presName="node" presStyleLbl="vennNode1" presStyleIdx="5" presStyleCnt="7" custScaleX="118035" custRadScaleRad="105570" custRadScaleInc="5467">
        <dgm:presLayoutVars>
          <dgm:bulletEnabled val="1"/>
        </dgm:presLayoutVars>
      </dgm:prSet>
      <dgm:spPr/>
    </dgm:pt>
    <dgm:pt modelId="{86A2D228-B306-6A46-A7A2-164614DF38D3}" type="pres">
      <dgm:prSet presAssocID="{B18DCDFD-AA46-1341-A7DF-6C00384D9B4A}" presName="node" presStyleLbl="vennNode1" presStyleIdx="6" presStyleCnt="7" custScaleX="164487" custScaleY="108414" custRadScaleRad="127904" custRadScaleInc="-5190">
        <dgm:presLayoutVars>
          <dgm:bulletEnabled val="1"/>
        </dgm:presLayoutVars>
      </dgm:prSet>
      <dgm:spPr/>
    </dgm:pt>
  </dgm:ptLst>
  <dgm:cxnLst>
    <dgm:cxn modelId="{9D54D45B-19EE-EA4E-BCD7-C3054D0F116E}" srcId="{B6DA18D7-C698-A143-9BF3-D1B227E1377B}" destId="{B18DCDFD-AA46-1341-A7DF-6C00384D9B4A}" srcOrd="5" destOrd="0" parTransId="{672E744D-4387-8240-A9FD-AF8AB14E2988}" sibTransId="{EDB86CA8-8890-D84C-A44E-AF35309FD916}"/>
    <dgm:cxn modelId="{6F1A535E-97D9-DC44-9F8A-9303A5D4A99E}" srcId="{B6DA18D7-C698-A143-9BF3-D1B227E1377B}" destId="{353F953C-5BD2-B447-AEF7-593F3E4C0182}" srcOrd="0" destOrd="0" parTransId="{E5BCF604-D682-0343-8003-8071A7EBC144}" sibTransId="{055ADFCB-086B-FC4A-9F59-4FB2C2D6175B}"/>
    <dgm:cxn modelId="{A23A176E-B9B8-A44A-9629-589CDF41961C}" srcId="{B6DA18D7-C698-A143-9BF3-D1B227E1377B}" destId="{3098420F-8C55-F047-A00D-D3A7D411239F}" srcOrd="3" destOrd="0" parTransId="{CF8300ED-994D-D046-BF28-DCEF1455FC32}" sibTransId="{C58906CF-EF98-2442-8D7A-CF2127506BA9}"/>
    <dgm:cxn modelId="{D4397E51-E2F9-684A-A128-59FE198304D5}" type="presOf" srcId="{89705E84-B57D-A642-9F68-AE8BC35110B8}" destId="{38841C6F-ECA0-5845-ADD8-06F94BDDFEDA}" srcOrd="0" destOrd="0" presId="urn:microsoft.com/office/officeart/2005/8/layout/radial3"/>
    <dgm:cxn modelId="{4888D073-C20A-2C44-A94A-C219DCEFEC89}" srcId="{B6DA18D7-C698-A143-9BF3-D1B227E1377B}" destId="{AABF8E15-3D1F-6448-BDDA-47A45D6B6B05}" srcOrd="1" destOrd="0" parTransId="{490841DF-9916-6D4B-B3D4-17CF48FF764F}" sibTransId="{3D4064D4-0A2D-5C4E-A06D-31A0119DB9F9}"/>
    <dgm:cxn modelId="{168A6A54-650B-6147-9417-79FBCA237F0A}" type="presOf" srcId="{E83FAB04-7DCE-6D40-9007-F76C4D767083}" destId="{265B9492-FC5A-AC44-A440-3BA25E190671}" srcOrd="0" destOrd="0" presId="urn:microsoft.com/office/officeart/2005/8/layout/radial3"/>
    <dgm:cxn modelId="{E20B4D88-DB34-0C48-888A-9B411B64FC2F}" type="presOf" srcId="{353F953C-5BD2-B447-AEF7-593F3E4C0182}" destId="{4B08B501-66AB-4248-8253-D4694DE12555}" srcOrd="0" destOrd="0" presId="urn:microsoft.com/office/officeart/2005/8/layout/radial3"/>
    <dgm:cxn modelId="{34C9AF89-612F-C145-95E0-D49F229EC3D6}" type="presOf" srcId="{C7D5F483-6846-6C42-B506-A356D0838A5F}" destId="{800EDA8F-81A7-8C4E-897B-284FA51637AB}" srcOrd="0" destOrd="0" presId="urn:microsoft.com/office/officeart/2005/8/layout/radial3"/>
    <dgm:cxn modelId="{A2D0768F-44FF-B348-9166-70FBE2B27559}" type="presOf" srcId="{AABF8E15-3D1F-6448-BDDA-47A45D6B6B05}" destId="{87CA51B6-BDF1-9B48-BA0C-54E26B9325A8}" srcOrd="0" destOrd="0" presId="urn:microsoft.com/office/officeart/2005/8/layout/radial3"/>
    <dgm:cxn modelId="{9F8D6DCD-1C0F-094F-B22F-E0C87C856965}" type="presOf" srcId="{3098420F-8C55-F047-A00D-D3A7D411239F}" destId="{9FEA7F70-2F74-A245-A233-EDF5E84805A7}" srcOrd="0" destOrd="0" presId="urn:microsoft.com/office/officeart/2005/8/layout/radial3"/>
    <dgm:cxn modelId="{A3D1ECDA-EF29-964E-85C2-0F669247E6F9}" type="presOf" srcId="{B6DA18D7-C698-A143-9BF3-D1B227E1377B}" destId="{2FDCED59-5831-8746-920B-E8FC2BE38DE0}" srcOrd="0" destOrd="0" presId="urn:microsoft.com/office/officeart/2005/8/layout/radial3"/>
    <dgm:cxn modelId="{CF5484DE-9BF0-F14F-B8A3-DFB1DD7A3C72}" srcId="{E83FAB04-7DCE-6D40-9007-F76C4D767083}" destId="{B6DA18D7-C698-A143-9BF3-D1B227E1377B}" srcOrd="0" destOrd="0" parTransId="{59878F38-67BC-3247-84AC-95CF8A2FB82D}" sibTransId="{1FE4B01C-BA76-D34C-A3CB-28F7F5ECBEF3}"/>
    <dgm:cxn modelId="{DA9D95F0-DD98-E541-9D09-71C12FE8FE09}" srcId="{B6DA18D7-C698-A143-9BF3-D1B227E1377B}" destId="{C7D5F483-6846-6C42-B506-A356D0838A5F}" srcOrd="4" destOrd="0" parTransId="{8258C2DE-DB31-0448-9E49-9CE51EF0E09A}" sibTransId="{1C839258-945F-8542-875F-9F1AE7A16E5C}"/>
    <dgm:cxn modelId="{09280DF7-F109-4B4F-962E-2B46872B46D1}" srcId="{B6DA18D7-C698-A143-9BF3-D1B227E1377B}" destId="{89705E84-B57D-A642-9F68-AE8BC35110B8}" srcOrd="2" destOrd="0" parTransId="{E4C9357D-B9A2-9F48-83D7-765A7B3ED3A7}" sibTransId="{E154275D-9133-3640-83D7-21633CF4D059}"/>
    <dgm:cxn modelId="{B8E93AFC-C55B-FB46-9D40-6077E0E735B1}" type="presOf" srcId="{B18DCDFD-AA46-1341-A7DF-6C00384D9B4A}" destId="{86A2D228-B306-6A46-A7A2-164614DF38D3}" srcOrd="0" destOrd="0" presId="urn:microsoft.com/office/officeart/2005/8/layout/radial3"/>
    <dgm:cxn modelId="{E6EE5F6A-4969-E440-93CD-3112955AB51F}" type="presParOf" srcId="{265B9492-FC5A-AC44-A440-3BA25E190671}" destId="{D45C2DD4-0AF9-A94D-979A-7A10243D7437}" srcOrd="0" destOrd="0" presId="urn:microsoft.com/office/officeart/2005/8/layout/radial3"/>
    <dgm:cxn modelId="{0D640895-6781-F240-9D6C-63AAC0375350}" type="presParOf" srcId="{D45C2DD4-0AF9-A94D-979A-7A10243D7437}" destId="{2FDCED59-5831-8746-920B-E8FC2BE38DE0}" srcOrd="0" destOrd="0" presId="urn:microsoft.com/office/officeart/2005/8/layout/radial3"/>
    <dgm:cxn modelId="{B88369F3-2BA2-854B-BE74-A1EEBC99F79A}" type="presParOf" srcId="{D45C2DD4-0AF9-A94D-979A-7A10243D7437}" destId="{4B08B501-66AB-4248-8253-D4694DE12555}" srcOrd="1" destOrd="0" presId="urn:microsoft.com/office/officeart/2005/8/layout/radial3"/>
    <dgm:cxn modelId="{B5E9813E-312F-854F-8BE9-0EFC11716B44}" type="presParOf" srcId="{D45C2DD4-0AF9-A94D-979A-7A10243D7437}" destId="{87CA51B6-BDF1-9B48-BA0C-54E26B9325A8}" srcOrd="2" destOrd="0" presId="urn:microsoft.com/office/officeart/2005/8/layout/radial3"/>
    <dgm:cxn modelId="{2EC75AB1-A440-F94D-A5F8-8CE880BF0AEC}" type="presParOf" srcId="{D45C2DD4-0AF9-A94D-979A-7A10243D7437}" destId="{38841C6F-ECA0-5845-ADD8-06F94BDDFEDA}" srcOrd="3" destOrd="0" presId="urn:microsoft.com/office/officeart/2005/8/layout/radial3"/>
    <dgm:cxn modelId="{E648FC1D-BA78-7244-B773-49213E7A6DC0}" type="presParOf" srcId="{D45C2DD4-0AF9-A94D-979A-7A10243D7437}" destId="{9FEA7F70-2F74-A245-A233-EDF5E84805A7}" srcOrd="4" destOrd="0" presId="urn:microsoft.com/office/officeart/2005/8/layout/radial3"/>
    <dgm:cxn modelId="{9F7D295C-EF85-6444-B047-A6A543AD2CB8}" type="presParOf" srcId="{D45C2DD4-0AF9-A94D-979A-7A10243D7437}" destId="{800EDA8F-81A7-8C4E-897B-284FA51637AB}" srcOrd="5" destOrd="0" presId="urn:microsoft.com/office/officeart/2005/8/layout/radial3"/>
    <dgm:cxn modelId="{C599BAF6-2B32-124B-9C6A-5406004DEEAE}" type="presParOf" srcId="{D45C2DD4-0AF9-A94D-979A-7A10243D7437}" destId="{86A2D228-B306-6A46-A7A2-164614DF38D3}"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0D8CB4-5457-6746-9F81-DA686685CD09}"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71F03C4A-049B-534F-9CBF-04A4FFB71F56}">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Risk acceptance</a:t>
          </a:r>
          <a:endParaRPr lang="en-US" dirty="0">
            <a:latin typeface="Arial" panose="020B0604020202020204" pitchFamily="34" charset="0"/>
            <a:cs typeface="Arial" panose="020B0604020202020204" pitchFamily="34" charset="0"/>
          </a:endParaRPr>
        </a:p>
      </dgm:t>
    </dgm:pt>
    <dgm:pt modelId="{5B84AA06-B6B5-F945-BC03-43DDB728A48A}" type="parTrans" cxnId="{E459C3FC-CA35-5944-AAE1-B42EEA41B924}">
      <dgm:prSet/>
      <dgm:spPr/>
      <dgm:t>
        <a:bodyPr/>
        <a:lstStyle/>
        <a:p>
          <a:endParaRPr lang="en-US">
            <a:latin typeface="Arial" panose="020B0604020202020204" pitchFamily="34" charset="0"/>
            <a:cs typeface="Arial" panose="020B0604020202020204" pitchFamily="34" charset="0"/>
          </a:endParaRPr>
        </a:p>
      </dgm:t>
    </dgm:pt>
    <dgm:pt modelId="{B0AA86CF-45FD-EF4F-AE34-06D60F465E64}" type="sibTrans" cxnId="{E459C3FC-CA35-5944-AAE1-B42EEA41B924}">
      <dgm:prSet/>
      <dgm:spPr/>
      <dgm:t>
        <a:bodyPr/>
        <a:lstStyle/>
        <a:p>
          <a:endParaRPr lang="en-US">
            <a:latin typeface="Arial" panose="020B0604020202020204" pitchFamily="34" charset="0"/>
            <a:cs typeface="Arial" panose="020B0604020202020204" pitchFamily="34" charset="0"/>
          </a:endParaRPr>
        </a:p>
      </dgm:t>
    </dgm:pt>
    <dgm:pt modelId="{11C9FA72-C1E9-AD42-9824-2A24ED249B3A}">
      <dgm:prSet custT="1"/>
      <dgm:spPr/>
      <dgm:t>
        <a:bodyPr/>
        <a:lstStyle/>
        <a:p>
          <a:pPr rtl="0"/>
          <a:r>
            <a:rPr lang="en-US" sz="1200" b="0" dirty="0">
              <a:latin typeface="Arial" panose="020B0604020202020204" pitchFamily="34" charset="0"/>
              <a:cs typeface="Arial" panose="020B0604020202020204" pitchFamily="34" charset="0"/>
            </a:rPr>
            <a:t>Choosing to accept a risk level greater than normal for business reasons</a:t>
          </a:r>
        </a:p>
      </dgm:t>
    </dgm:pt>
    <dgm:pt modelId="{AAD8C601-1C43-B641-BC2F-0EDD54D67C3A}" type="parTrans" cxnId="{E704C998-99D2-204D-8CD7-8A1A4C859EB0}">
      <dgm:prSet/>
      <dgm:spPr/>
      <dgm:t>
        <a:bodyPr/>
        <a:lstStyle/>
        <a:p>
          <a:endParaRPr lang="en-US">
            <a:latin typeface="Arial" panose="020B0604020202020204" pitchFamily="34" charset="0"/>
            <a:cs typeface="Arial" panose="020B0604020202020204" pitchFamily="34" charset="0"/>
          </a:endParaRPr>
        </a:p>
      </dgm:t>
    </dgm:pt>
    <dgm:pt modelId="{EFDC4591-A92A-C143-BB99-5AB70AADCF34}" type="sibTrans" cxnId="{E704C998-99D2-204D-8CD7-8A1A4C859EB0}">
      <dgm:prSet/>
      <dgm:spPr/>
      <dgm:t>
        <a:bodyPr/>
        <a:lstStyle/>
        <a:p>
          <a:endParaRPr lang="en-US">
            <a:latin typeface="Arial" panose="020B0604020202020204" pitchFamily="34" charset="0"/>
            <a:cs typeface="Arial" panose="020B0604020202020204" pitchFamily="34" charset="0"/>
          </a:endParaRPr>
        </a:p>
      </dgm:t>
    </dgm:pt>
    <dgm:pt modelId="{B33A9A63-165D-474C-A29E-3797393C9C8B}">
      <dgm:prSet/>
      <dgm:spPr>
        <a:solidFill>
          <a:schemeClr val="accent5">
            <a:lumMod val="75000"/>
          </a:schemeClr>
        </a:solidFill>
      </dgm:spPr>
      <dgm:t>
        <a:bodyPr/>
        <a:lstStyle/>
        <a:p>
          <a:pPr rtl="0"/>
          <a:r>
            <a:rPr lang="en-US" b="1" dirty="0">
              <a:latin typeface="Arial" panose="020B0604020202020204" pitchFamily="34" charset="0"/>
              <a:cs typeface="Arial" panose="020B0604020202020204" pitchFamily="34" charset="0"/>
            </a:rPr>
            <a:t>Risk avoidance</a:t>
          </a:r>
          <a:endParaRPr lang="en-US" dirty="0">
            <a:latin typeface="Arial" panose="020B0604020202020204" pitchFamily="34" charset="0"/>
            <a:cs typeface="Arial" panose="020B0604020202020204" pitchFamily="34" charset="0"/>
          </a:endParaRPr>
        </a:p>
      </dgm:t>
    </dgm:pt>
    <dgm:pt modelId="{E266FDAD-81E7-7B41-8C5A-B138FF7D4719}" type="parTrans" cxnId="{C399378F-B461-E348-88A1-592AC85F3C42}">
      <dgm:prSet/>
      <dgm:spPr/>
      <dgm:t>
        <a:bodyPr/>
        <a:lstStyle/>
        <a:p>
          <a:endParaRPr lang="en-US">
            <a:latin typeface="Arial" panose="020B0604020202020204" pitchFamily="34" charset="0"/>
            <a:cs typeface="Arial" panose="020B0604020202020204" pitchFamily="34" charset="0"/>
          </a:endParaRPr>
        </a:p>
      </dgm:t>
    </dgm:pt>
    <dgm:pt modelId="{906B0F67-4B0B-8546-AFAE-99F5B6E02B37}" type="sibTrans" cxnId="{C399378F-B461-E348-88A1-592AC85F3C42}">
      <dgm:prSet/>
      <dgm:spPr/>
      <dgm:t>
        <a:bodyPr/>
        <a:lstStyle/>
        <a:p>
          <a:endParaRPr lang="en-US">
            <a:latin typeface="Arial" panose="020B0604020202020204" pitchFamily="34" charset="0"/>
            <a:cs typeface="Arial" panose="020B0604020202020204" pitchFamily="34" charset="0"/>
          </a:endParaRPr>
        </a:p>
      </dgm:t>
    </dgm:pt>
    <dgm:pt modelId="{21E87059-266D-B847-AF5A-73BD270DF34C}">
      <dgm:prSet custT="1"/>
      <dgm:spPr/>
      <dgm:t>
        <a:bodyPr/>
        <a:lstStyle/>
        <a:p>
          <a:pPr rtl="0"/>
          <a:r>
            <a:rPr lang="en-US" sz="1200" b="0" dirty="0">
              <a:latin typeface="Arial" panose="020B0604020202020204" pitchFamily="34" charset="0"/>
              <a:cs typeface="Arial" panose="020B0604020202020204" pitchFamily="34" charset="0"/>
            </a:rPr>
            <a:t>Not proceeding with the activity or system that creates this risk</a:t>
          </a:r>
        </a:p>
      </dgm:t>
    </dgm:pt>
    <dgm:pt modelId="{AEDEC94A-DCAC-F14E-B977-20889CD49CFB}" type="parTrans" cxnId="{4923DAF2-7781-094A-858F-AAB64B9BF510}">
      <dgm:prSet/>
      <dgm:spPr/>
      <dgm:t>
        <a:bodyPr/>
        <a:lstStyle/>
        <a:p>
          <a:endParaRPr lang="en-US">
            <a:latin typeface="Arial" panose="020B0604020202020204" pitchFamily="34" charset="0"/>
            <a:cs typeface="Arial" panose="020B0604020202020204" pitchFamily="34" charset="0"/>
          </a:endParaRPr>
        </a:p>
      </dgm:t>
    </dgm:pt>
    <dgm:pt modelId="{37BCC9BE-6354-D445-9AC5-03A852A5C126}" type="sibTrans" cxnId="{4923DAF2-7781-094A-858F-AAB64B9BF510}">
      <dgm:prSet/>
      <dgm:spPr/>
      <dgm:t>
        <a:bodyPr/>
        <a:lstStyle/>
        <a:p>
          <a:endParaRPr lang="en-US">
            <a:latin typeface="Arial" panose="020B0604020202020204" pitchFamily="34" charset="0"/>
            <a:cs typeface="Arial" panose="020B0604020202020204" pitchFamily="34" charset="0"/>
          </a:endParaRPr>
        </a:p>
      </dgm:t>
    </dgm:pt>
    <dgm:pt modelId="{BCA159F1-0F8B-174B-B84F-2244B4F85443}">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Risk transfer</a:t>
          </a:r>
          <a:endParaRPr lang="en-US" dirty="0">
            <a:latin typeface="Arial" panose="020B0604020202020204" pitchFamily="34" charset="0"/>
            <a:cs typeface="Arial" panose="020B0604020202020204" pitchFamily="34" charset="0"/>
          </a:endParaRPr>
        </a:p>
      </dgm:t>
    </dgm:pt>
    <dgm:pt modelId="{695DB165-EA33-664A-96D9-3912F9568D42}" type="parTrans" cxnId="{70A7F832-064D-864D-88E6-C1EAA4CC089B}">
      <dgm:prSet/>
      <dgm:spPr/>
      <dgm:t>
        <a:bodyPr/>
        <a:lstStyle/>
        <a:p>
          <a:endParaRPr lang="en-US">
            <a:latin typeface="Arial" panose="020B0604020202020204" pitchFamily="34" charset="0"/>
            <a:cs typeface="Arial" panose="020B0604020202020204" pitchFamily="34" charset="0"/>
          </a:endParaRPr>
        </a:p>
      </dgm:t>
    </dgm:pt>
    <dgm:pt modelId="{0828B083-32D2-FA44-8343-B30DA59E95FD}" type="sibTrans" cxnId="{70A7F832-064D-864D-88E6-C1EAA4CC089B}">
      <dgm:prSet/>
      <dgm:spPr/>
      <dgm:t>
        <a:bodyPr/>
        <a:lstStyle/>
        <a:p>
          <a:endParaRPr lang="en-US">
            <a:latin typeface="Arial" panose="020B0604020202020204" pitchFamily="34" charset="0"/>
            <a:cs typeface="Arial" panose="020B0604020202020204" pitchFamily="34" charset="0"/>
          </a:endParaRPr>
        </a:p>
      </dgm:t>
    </dgm:pt>
    <dgm:pt modelId="{338F6123-7E89-B647-972B-2BB7199B9B00}">
      <dgm:prSet custT="1"/>
      <dgm:spPr/>
      <dgm:t>
        <a:bodyPr/>
        <a:lstStyle/>
        <a:p>
          <a:pPr rtl="0"/>
          <a:r>
            <a:rPr lang="en-US" sz="1200" b="0" dirty="0">
              <a:latin typeface="Arial" panose="020B0604020202020204" pitchFamily="34" charset="0"/>
              <a:cs typeface="Arial" panose="020B0604020202020204" pitchFamily="34" charset="0"/>
            </a:rPr>
            <a:t>Sharing responsibility for the risk with a third party</a:t>
          </a:r>
        </a:p>
      </dgm:t>
    </dgm:pt>
    <dgm:pt modelId="{DDBCCF7E-EFDF-6C49-A973-EF8871EFA941}" type="parTrans" cxnId="{761916C4-CCA6-6944-879A-7D2BCFA0E4C7}">
      <dgm:prSet/>
      <dgm:spPr/>
      <dgm:t>
        <a:bodyPr/>
        <a:lstStyle/>
        <a:p>
          <a:endParaRPr lang="en-US">
            <a:latin typeface="Arial" panose="020B0604020202020204" pitchFamily="34" charset="0"/>
            <a:cs typeface="Arial" panose="020B0604020202020204" pitchFamily="34" charset="0"/>
          </a:endParaRPr>
        </a:p>
      </dgm:t>
    </dgm:pt>
    <dgm:pt modelId="{D1424E81-B45E-6446-9E37-839135ED88E4}" type="sibTrans" cxnId="{761916C4-CCA6-6944-879A-7D2BCFA0E4C7}">
      <dgm:prSet/>
      <dgm:spPr/>
      <dgm:t>
        <a:bodyPr/>
        <a:lstStyle/>
        <a:p>
          <a:endParaRPr lang="en-US">
            <a:latin typeface="Arial" panose="020B0604020202020204" pitchFamily="34" charset="0"/>
            <a:cs typeface="Arial" panose="020B0604020202020204" pitchFamily="34" charset="0"/>
          </a:endParaRPr>
        </a:p>
      </dgm:t>
    </dgm:pt>
    <dgm:pt modelId="{F97052F8-1036-9B4D-AFBF-2E37DDC002C6}">
      <dgm:prSet/>
      <dgm:spPr>
        <a:solidFill>
          <a:schemeClr val="accent5">
            <a:lumMod val="75000"/>
          </a:schemeClr>
        </a:solidFill>
      </dgm:spPr>
      <dgm:t>
        <a:bodyPr/>
        <a:lstStyle/>
        <a:p>
          <a:pPr rtl="0"/>
          <a:r>
            <a:rPr lang="en-US" b="1" dirty="0">
              <a:latin typeface="Arial" panose="020B0604020202020204" pitchFamily="34" charset="0"/>
              <a:cs typeface="Arial" panose="020B0604020202020204" pitchFamily="34" charset="0"/>
            </a:rPr>
            <a:t>Reduce consequence</a:t>
          </a:r>
          <a:endParaRPr lang="en-US" dirty="0">
            <a:latin typeface="Arial" panose="020B0604020202020204" pitchFamily="34" charset="0"/>
            <a:cs typeface="Arial" panose="020B0604020202020204" pitchFamily="34" charset="0"/>
          </a:endParaRPr>
        </a:p>
      </dgm:t>
    </dgm:pt>
    <dgm:pt modelId="{3B449DB9-ACBE-0C46-BD58-E7696A8D50EC}" type="parTrans" cxnId="{DC13B006-A3A0-FF43-A5B8-4CC955688E2B}">
      <dgm:prSet/>
      <dgm:spPr/>
      <dgm:t>
        <a:bodyPr/>
        <a:lstStyle/>
        <a:p>
          <a:endParaRPr lang="en-US">
            <a:latin typeface="Arial" panose="020B0604020202020204" pitchFamily="34" charset="0"/>
            <a:cs typeface="Arial" panose="020B0604020202020204" pitchFamily="34" charset="0"/>
          </a:endParaRPr>
        </a:p>
      </dgm:t>
    </dgm:pt>
    <dgm:pt modelId="{2EE1FA05-0181-E442-973A-6AA4D1687A16}" type="sibTrans" cxnId="{DC13B006-A3A0-FF43-A5B8-4CC955688E2B}">
      <dgm:prSet/>
      <dgm:spPr/>
      <dgm:t>
        <a:bodyPr/>
        <a:lstStyle/>
        <a:p>
          <a:endParaRPr lang="en-US">
            <a:latin typeface="Arial" panose="020B0604020202020204" pitchFamily="34" charset="0"/>
            <a:cs typeface="Arial" panose="020B0604020202020204" pitchFamily="34" charset="0"/>
          </a:endParaRPr>
        </a:p>
      </dgm:t>
    </dgm:pt>
    <dgm:pt modelId="{5F29E38A-B7B5-F448-A591-981591F2D10B}">
      <dgm:prSet custT="1"/>
      <dgm:spPr/>
      <dgm:t>
        <a:bodyPr/>
        <a:lstStyle/>
        <a:p>
          <a:pPr rtl="0"/>
          <a:r>
            <a:rPr lang="en-US" sz="1200" b="0" dirty="0">
              <a:latin typeface="Arial" panose="020B0604020202020204" pitchFamily="34" charset="0"/>
              <a:cs typeface="Arial" panose="020B0604020202020204" pitchFamily="34" charset="0"/>
            </a:rPr>
            <a:t>Modifying the structure or use of the assets at risk to reduce the impact on the organization should the risk occur</a:t>
          </a:r>
        </a:p>
      </dgm:t>
    </dgm:pt>
    <dgm:pt modelId="{223E037D-EA0F-A943-B6CE-45E1183C17F9}" type="parTrans" cxnId="{36132492-0506-5443-BE9B-C1830B9EBEFD}">
      <dgm:prSet/>
      <dgm:spPr/>
      <dgm:t>
        <a:bodyPr/>
        <a:lstStyle/>
        <a:p>
          <a:endParaRPr lang="en-US">
            <a:latin typeface="Arial" panose="020B0604020202020204" pitchFamily="34" charset="0"/>
            <a:cs typeface="Arial" panose="020B0604020202020204" pitchFamily="34" charset="0"/>
          </a:endParaRPr>
        </a:p>
      </dgm:t>
    </dgm:pt>
    <dgm:pt modelId="{403B2712-110D-FB42-A50D-EDA817F7C2E2}" type="sibTrans" cxnId="{36132492-0506-5443-BE9B-C1830B9EBEFD}">
      <dgm:prSet/>
      <dgm:spPr/>
      <dgm:t>
        <a:bodyPr/>
        <a:lstStyle/>
        <a:p>
          <a:endParaRPr lang="en-US">
            <a:latin typeface="Arial" panose="020B0604020202020204" pitchFamily="34" charset="0"/>
            <a:cs typeface="Arial" panose="020B0604020202020204" pitchFamily="34" charset="0"/>
          </a:endParaRPr>
        </a:p>
      </dgm:t>
    </dgm:pt>
    <dgm:pt modelId="{521008BD-F537-894C-89CB-69A816756216}">
      <dgm:prSet/>
      <dgm:spPr>
        <a:solidFill>
          <a:schemeClr val="accent3">
            <a:lumMod val="75000"/>
          </a:schemeClr>
        </a:solidFill>
      </dgm:spPr>
      <dgm:t>
        <a:bodyPr/>
        <a:lstStyle/>
        <a:p>
          <a:pPr rtl="0"/>
          <a:r>
            <a:rPr lang="en-US" b="1" dirty="0">
              <a:latin typeface="Arial" panose="020B0604020202020204" pitchFamily="34" charset="0"/>
              <a:cs typeface="Arial" panose="020B0604020202020204" pitchFamily="34" charset="0"/>
            </a:rPr>
            <a:t>Reduce likelihood</a:t>
          </a:r>
          <a:endParaRPr lang="en-US" dirty="0">
            <a:latin typeface="Arial" panose="020B0604020202020204" pitchFamily="34" charset="0"/>
            <a:cs typeface="Arial" panose="020B0604020202020204" pitchFamily="34" charset="0"/>
          </a:endParaRPr>
        </a:p>
      </dgm:t>
    </dgm:pt>
    <dgm:pt modelId="{9D6D4BFD-7FF2-3349-BE8B-48892FB218F7}" type="parTrans" cxnId="{E4A618CA-1624-BE49-BAFB-3C854D39F8B7}">
      <dgm:prSet/>
      <dgm:spPr/>
      <dgm:t>
        <a:bodyPr/>
        <a:lstStyle/>
        <a:p>
          <a:endParaRPr lang="en-US">
            <a:latin typeface="Arial" panose="020B0604020202020204" pitchFamily="34" charset="0"/>
            <a:cs typeface="Arial" panose="020B0604020202020204" pitchFamily="34" charset="0"/>
          </a:endParaRPr>
        </a:p>
      </dgm:t>
    </dgm:pt>
    <dgm:pt modelId="{FCB003C1-F839-2C48-AED3-F7E98DA034D9}" type="sibTrans" cxnId="{E4A618CA-1624-BE49-BAFB-3C854D39F8B7}">
      <dgm:prSet/>
      <dgm:spPr/>
      <dgm:t>
        <a:bodyPr/>
        <a:lstStyle/>
        <a:p>
          <a:endParaRPr lang="en-US">
            <a:latin typeface="Arial" panose="020B0604020202020204" pitchFamily="34" charset="0"/>
            <a:cs typeface="Arial" panose="020B0604020202020204" pitchFamily="34" charset="0"/>
          </a:endParaRPr>
        </a:p>
      </dgm:t>
    </dgm:pt>
    <dgm:pt modelId="{81CBD8D4-0DFE-F84A-A68F-D1E9791CD0D7}">
      <dgm:prSet custT="1"/>
      <dgm:spPr/>
      <dgm:t>
        <a:bodyPr/>
        <a:lstStyle/>
        <a:p>
          <a:pPr rtl="0"/>
          <a:r>
            <a:rPr lang="en-US" sz="1200" b="0" dirty="0">
              <a:latin typeface="Arial" panose="020B0604020202020204" pitchFamily="34" charset="0"/>
              <a:cs typeface="Arial" panose="020B0604020202020204" pitchFamily="34" charset="0"/>
            </a:rPr>
            <a:t>Implement suitable controls to lower the chance of the vulnerability being exploited</a:t>
          </a:r>
        </a:p>
      </dgm:t>
    </dgm:pt>
    <dgm:pt modelId="{DF0B7A40-4AAB-8149-AF91-2E53020C3560}" type="parTrans" cxnId="{1934F6B8-B40C-774A-BAB2-736336E61042}">
      <dgm:prSet/>
      <dgm:spPr/>
      <dgm:t>
        <a:bodyPr/>
        <a:lstStyle/>
        <a:p>
          <a:endParaRPr lang="en-US">
            <a:latin typeface="Arial" panose="020B0604020202020204" pitchFamily="34" charset="0"/>
            <a:cs typeface="Arial" panose="020B0604020202020204" pitchFamily="34" charset="0"/>
          </a:endParaRPr>
        </a:p>
      </dgm:t>
    </dgm:pt>
    <dgm:pt modelId="{36F55C05-D291-874F-8779-4225EF21A1C3}" type="sibTrans" cxnId="{1934F6B8-B40C-774A-BAB2-736336E61042}">
      <dgm:prSet/>
      <dgm:spPr/>
      <dgm:t>
        <a:bodyPr/>
        <a:lstStyle/>
        <a:p>
          <a:endParaRPr lang="en-US">
            <a:latin typeface="Arial" panose="020B0604020202020204" pitchFamily="34" charset="0"/>
            <a:cs typeface="Arial" panose="020B0604020202020204" pitchFamily="34" charset="0"/>
          </a:endParaRPr>
        </a:p>
      </dgm:t>
    </dgm:pt>
    <dgm:pt modelId="{19ACB196-734E-B144-8B32-9A0834881F4F}" type="pres">
      <dgm:prSet presAssocID="{990D8CB4-5457-6746-9F81-DA686685CD09}" presName="Name0" presStyleCnt="0">
        <dgm:presLayoutVars>
          <dgm:chPref val="3"/>
          <dgm:dir/>
          <dgm:animLvl val="lvl"/>
          <dgm:resizeHandles/>
        </dgm:presLayoutVars>
      </dgm:prSet>
      <dgm:spPr/>
    </dgm:pt>
    <dgm:pt modelId="{B091772B-3CD8-7C4F-8218-71C8B9017B1E}" type="pres">
      <dgm:prSet presAssocID="{71F03C4A-049B-534F-9CBF-04A4FFB71F56}" presName="horFlow" presStyleCnt="0"/>
      <dgm:spPr/>
    </dgm:pt>
    <dgm:pt modelId="{6A99748E-4FB9-1140-90FC-92977C6E169C}" type="pres">
      <dgm:prSet presAssocID="{71F03C4A-049B-534F-9CBF-04A4FFB71F56}" presName="bigChev" presStyleLbl="node1" presStyleIdx="0" presStyleCnt="5"/>
      <dgm:spPr/>
    </dgm:pt>
    <dgm:pt modelId="{871A9E24-AE64-4F4C-99B1-1D1DF6F66B95}" type="pres">
      <dgm:prSet presAssocID="{AAD8C601-1C43-B641-BC2F-0EDD54D67C3A}" presName="parTrans" presStyleCnt="0"/>
      <dgm:spPr/>
    </dgm:pt>
    <dgm:pt modelId="{1E4C7F21-1449-4D47-8115-B974FF62A42F}" type="pres">
      <dgm:prSet presAssocID="{11C9FA72-C1E9-AD42-9824-2A24ED249B3A}" presName="node" presStyleLbl="alignAccFollowNode1" presStyleIdx="0" presStyleCnt="5" custScaleX="112985">
        <dgm:presLayoutVars>
          <dgm:bulletEnabled val="1"/>
        </dgm:presLayoutVars>
      </dgm:prSet>
      <dgm:spPr/>
    </dgm:pt>
    <dgm:pt modelId="{2AC5BEDF-7C69-5245-816B-421B5B31A841}" type="pres">
      <dgm:prSet presAssocID="{71F03C4A-049B-534F-9CBF-04A4FFB71F56}" presName="vSp" presStyleCnt="0"/>
      <dgm:spPr/>
    </dgm:pt>
    <dgm:pt modelId="{5B75C316-BAE9-8041-97F4-7FB53DC72003}" type="pres">
      <dgm:prSet presAssocID="{B33A9A63-165D-474C-A29E-3797393C9C8B}" presName="horFlow" presStyleCnt="0"/>
      <dgm:spPr/>
    </dgm:pt>
    <dgm:pt modelId="{050E7C00-83A4-0042-B9AB-834CC6FFDE74}" type="pres">
      <dgm:prSet presAssocID="{B33A9A63-165D-474C-A29E-3797393C9C8B}" presName="bigChev" presStyleLbl="node1" presStyleIdx="1" presStyleCnt="5"/>
      <dgm:spPr/>
    </dgm:pt>
    <dgm:pt modelId="{C7C86C1B-33A1-EB4C-BE3D-DC62321AE7B5}" type="pres">
      <dgm:prSet presAssocID="{AEDEC94A-DCAC-F14E-B977-20889CD49CFB}" presName="parTrans" presStyleCnt="0"/>
      <dgm:spPr/>
    </dgm:pt>
    <dgm:pt modelId="{F79856DF-E333-5D4A-B75D-81750049CF3A}" type="pres">
      <dgm:prSet presAssocID="{21E87059-266D-B847-AF5A-73BD270DF34C}" presName="node" presStyleLbl="alignAccFollowNode1" presStyleIdx="1" presStyleCnt="5">
        <dgm:presLayoutVars>
          <dgm:bulletEnabled val="1"/>
        </dgm:presLayoutVars>
      </dgm:prSet>
      <dgm:spPr/>
    </dgm:pt>
    <dgm:pt modelId="{2FB48150-46CA-E947-920E-8F31108B3955}" type="pres">
      <dgm:prSet presAssocID="{B33A9A63-165D-474C-A29E-3797393C9C8B}" presName="vSp" presStyleCnt="0"/>
      <dgm:spPr/>
    </dgm:pt>
    <dgm:pt modelId="{A4C7B4BD-B950-044B-81A1-EBB6C5A601BA}" type="pres">
      <dgm:prSet presAssocID="{BCA159F1-0F8B-174B-B84F-2244B4F85443}" presName="horFlow" presStyleCnt="0"/>
      <dgm:spPr/>
    </dgm:pt>
    <dgm:pt modelId="{16C56A94-1083-2E4A-BE40-5C69B727B250}" type="pres">
      <dgm:prSet presAssocID="{BCA159F1-0F8B-174B-B84F-2244B4F85443}" presName="bigChev" presStyleLbl="node1" presStyleIdx="2" presStyleCnt="5"/>
      <dgm:spPr/>
    </dgm:pt>
    <dgm:pt modelId="{461B13DC-33D4-EC47-8D21-C0C9B9AC3342}" type="pres">
      <dgm:prSet presAssocID="{DDBCCF7E-EFDF-6C49-A973-EF8871EFA941}" presName="parTrans" presStyleCnt="0"/>
      <dgm:spPr/>
    </dgm:pt>
    <dgm:pt modelId="{5EC43DED-4F4E-C147-A658-AF90F9C87BCB}" type="pres">
      <dgm:prSet presAssocID="{338F6123-7E89-B647-972B-2BB7199B9B00}" presName="node" presStyleLbl="alignAccFollowNode1" presStyleIdx="2" presStyleCnt="5">
        <dgm:presLayoutVars>
          <dgm:bulletEnabled val="1"/>
        </dgm:presLayoutVars>
      </dgm:prSet>
      <dgm:spPr/>
    </dgm:pt>
    <dgm:pt modelId="{6137D54D-1DBF-094A-8E94-55B1EE83F932}" type="pres">
      <dgm:prSet presAssocID="{BCA159F1-0F8B-174B-B84F-2244B4F85443}" presName="vSp" presStyleCnt="0"/>
      <dgm:spPr/>
    </dgm:pt>
    <dgm:pt modelId="{2B944935-3B9C-5945-9DF5-EE25D55414EE}" type="pres">
      <dgm:prSet presAssocID="{F97052F8-1036-9B4D-AFBF-2E37DDC002C6}" presName="horFlow" presStyleCnt="0"/>
      <dgm:spPr/>
    </dgm:pt>
    <dgm:pt modelId="{23718B34-47DD-6941-9BD5-5BE44450ADF6}" type="pres">
      <dgm:prSet presAssocID="{F97052F8-1036-9B4D-AFBF-2E37DDC002C6}" presName="bigChev" presStyleLbl="node1" presStyleIdx="3" presStyleCnt="5"/>
      <dgm:spPr/>
    </dgm:pt>
    <dgm:pt modelId="{C456BC98-7914-184B-BD72-2992C03CA966}" type="pres">
      <dgm:prSet presAssocID="{223E037D-EA0F-A943-B6CE-45E1183C17F9}" presName="parTrans" presStyleCnt="0"/>
      <dgm:spPr/>
    </dgm:pt>
    <dgm:pt modelId="{1D04DDD7-9959-4F4B-9DE9-1605710590D4}" type="pres">
      <dgm:prSet presAssocID="{5F29E38A-B7B5-F448-A591-981591F2D10B}" presName="node" presStyleLbl="alignAccFollowNode1" presStyleIdx="3" presStyleCnt="5" custScaleX="159320">
        <dgm:presLayoutVars>
          <dgm:bulletEnabled val="1"/>
        </dgm:presLayoutVars>
      </dgm:prSet>
      <dgm:spPr/>
    </dgm:pt>
    <dgm:pt modelId="{ABBEAAE3-6914-1043-9061-8F9CCEF2379A}" type="pres">
      <dgm:prSet presAssocID="{F97052F8-1036-9B4D-AFBF-2E37DDC002C6}" presName="vSp" presStyleCnt="0"/>
      <dgm:spPr/>
    </dgm:pt>
    <dgm:pt modelId="{B16EB552-30E5-C54E-B795-C0C1B6C3667F}" type="pres">
      <dgm:prSet presAssocID="{521008BD-F537-894C-89CB-69A816756216}" presName="horFlow" presStyleCnt="0"/>
      <dgm:spPr/>
    </dgm:pt>
    <dgm:pt modelId="{EC90C842-D2C4-624A-9D26-6F7EF5D86155}" type="pres">
      <dgm:prSet presAssocID="{521008BD-F537-894C-89CB-69A816756216}" presName="bigChev" presStyleLbl="node1" presStyleIdx="4" presStyleCnt="5"/>
      <dgm:spPr/>
    </dgm:pt>
    <dgm:pt modelId="{A5B5A95C-B4CD-A94D-ADB6-23CCB4C38E17}" type="pres">
      <dgm:prSet presAssocID="{DF0B7A40-4AAB-8149-AF91-2E53020C3560}" presName="parTrans" presStyleCnt="0"/>
      <dgm:spPr/>
    </dgm:pt>
    <dgm:pt modelId="{DBADCBBB-CE06-C749-9480-7BDC46AC51D9}" type="pres">
      <dgm:prSet presAssocID="{81CBD8D4-0DFE-F84A-A68F-D1E9791CD0D7}" presName="node" presStyleLbl="alignAccFollowNode1" presStyleIdx="4" presStyleCnt="5" custScaleX="161749">
        <dgm:presLayoutVars>
          <dgm:bulletEnabled val="1"/>
        </dgm:presLayoutVars>
      </dgm:prSet>
      <dgm:spPr/>
    </dgm:pt>
  </dgm:ptLst>
  <dgm:cxnLst>
    <dgm:cxn modelId="{33DEDD03-EABB-5C44-93EA-88A9D033BE84}" type="presOf" srcId="{11C9FA72-C1E9-AD42-9824-2A24ED249B3A}" destId="{1E4C7F21-1449-4D47-8115-B974FF62A42F}" srcOrd="0" destOrd="0" presId="urn:microsoft.com/office/officeart/2005/8/layout/lProcess3"/>
    <dgm:cxn modelId="{4B360805-9641-994A-A1CA-93C3F953756F}" type="presOf" srcId="{338F6123-7E89-B647-972B-2BB7199B9B00}" destId="{5EC43DED-4F4E-C147-A658-AF90F9C87BCB}" srcOrd="0" destOrd="0" presId="urn:microsoft.com/office/officeart/2005/8/layout/lProcess3"/>
    <dgm:cxn modelId="{DC13B006-A3A0-FF43-A5B8-4CC955688E2B}" srcId="{990D8CB4-5457-6746-9F81-DA686685CD09}" destId="{F97052F8-1036-9B4D-AFBF-2E37DDC002C6}" srcOrd="3" destOrd="0" parTransId="{3B449DB9-ACBE-0C46-BD58-E7696A8D50EC}" sibTransId="{2EE1FA05-0181-E442-973A-6AA4D1687A16}"/>
    <dgm:cxn modelId="{E8BE3911-6552-3B4E-9D0F-F611D086A792}" type="presOf" srcId="{5F29E38A-B7B5-F448-A591-981591F2D10B}" destId="{1D04DDD7-9959-4F4B-9DE9-1605710590D4}" srcOrd="0" destOrd="0" presId="urn:microsoft.com/office/officeart/2005/8/layout/lProcess3"/>
    <dgm:cxn modelId="{62D9AE25-3492-244D-8956-9E55B9CC4BDD}" type="presOf" srcId="{990D8CB4-5457-6746-9F81-DA686685CD09}" destId="{19ACB196-734E-B144-8B32-9A0834881F4F}" srcOrd="0" destOrd="0" presId="urn:microsoft.com/office/officeart/2005/8/layout/lProcess3"/>
    <dgm:cxn modelId="{70A7F832-064D-864D-88E6-C1EAA4CC089B}" srcId="{990D8CB4-5457-6746-9F81-DA686685CD09}" destId="{BCA159F1-0F8B-174B-B84F-2244B4F85443}" srcOrd="2" destOrd="0" parTransId="{695DB165-EA33-664A-96D9-3912F9568D42}" sibTransId="{0828B083-32D2-FA44-8343-B30DA59E95FD}"/>
    <dgm:cxn modelId="{31A0EB38-5272-644A-8313-68517EF544A0}" type="presOf" srcId="{81CBD8D4-0DFE-F84A-A68F-D1E9791CD0D7}" destId="{DBADCBBB-CE06-C749-9480-7BDC46AC51D9}" srcOrd="0" destOrd="0" presId="urn:microsoft.com/office/officeart/2005/8/layout/lProcess3"/>
    <dgm:cxn modelId="{0231AC39-5AF2-2448-BF83-EA709C6CC556}" type="presOf" srcId="{B33A9A63-165D-474C-A29E-3797393C9C8B}" destId="{050E7C00-83A4-0042-B9AB-834CC6FFDE74}" srcOrd="0" destOrd="0" presId="urn:microsoft.com/office/officeart/2005/8/layout/lProcess3"/>
    <dgm:cxn modelId="{EC8D8A52-D4EC-2F42-B946-9147DD7ECE3B}" type="presOf" srcId="{BCA159F1-0F8B-174B-B84F-2244B4F85443}" destId="{16C56A94-1083-2E4A-BE40-5C69B727B250}" srcOrd="0" destOrd="0" presId="urn:microsoft.com/office/officeart/2005/8/layout/lProcess3"/>
    <dgm:cxn modelId="{C399378F-B461-E348-88A1-592AC85F3C42}" srcId="{990D8CB4-5457-6746-9F81-DA686685CD09}" destId="{B33A9A63-165D-474C-A29E-3797393C9C8B}" srcOrd="1" destOrd="0" parTransId="{E266FDAD-81E7-7B41-8C5A-B138FF7D4719}" sibTransId="{906B0F67-4B0B-8546-AFAE-99F5B6E02B37}"/>
    <dgm:cxn modelId="{36132492-0506-5443-BE9B-C1830B9EBEFD}" srcId="{F97052F8-1036-9B4D-AFBF-2E37DDC002C6}" destId="{5F29E38A-B7B5-F448-A591-981591F2D10B}" srcOrd="0" destOrd="0" parTransId="{223E037D-EA0F-A943-B6CE-45E1183C17F9}" sibTransId="{403B2712-110D-FB42-A50D-EDA817F7C2E2}"/>
    <dgm:cxn modelId="{E704C998-99D2-204D-8CD7-8A1A4C859EB0}" srcId="{71F03C4A-049B-534F-9CBF-04A4FFB71F56}" destId="{11C9FA72-C1E9-AD42-9824-2A24ED249B3A}" srcOrd="0" destOrd="0" parTransId="{AAD8C601-1C43-B641-BC2F-0EDD54D67C3A}" sibTransId="{EFDC4591-A92A-C143-BB99-5AB70AADCF34}"/>
    <dgm:cxn modelId="{1934F6B8-B40C-774A-BAB2-736336E61042}" srcId="{521008BD-F537-894C-89CB-69A816756216}" destId="{81CBD8D4-0DFE-F84A-A68F-D1E9791CD0D7}" srcOrd="0" destOrd="0" parTransId="{DF0B7A40-4AAB-8149-AF91-2E53020C3560}" sibTransId="{36F55C05-D291-874F-8779-4225EF21A1C3}"/>
    <dgm:cxn modelId="{5451D5C3-4792-524A-8A38-17F9820F365C}" type="presOf" srcId="{71F03C4A-049B-534F-9CBF-04A4FFB71F56}" destId="{6A99748E-4FB9-1140-90FC-92977C6E169C}" srcOrd="0" destOrd="0" presId="urn:microsoft.com/office/officeart/2005/8/layout/lProcess3"/>
    <dgm:cxn modelId="{761916C4-CCA6-6944-879A-7D2BCFA0E4C7}" srcId="{BCA159F1-0F8B-174B-B84F-2244B4F85443}" destId="{338F6123-7E89-B647-972B-2BB7199B9B00}" srcOrd="0" destOrd="0" parTransId="{DDBCCF7E-EFDF-6C49-A973-EF8871EFA941}" sibTransId="{D1424E81-B45E-6446-9E37-839135ED88E4}"/>
    <dgm:cxn modelId="{E4A618CA-1624-BE49-BAFB-3C854D39F8B7}" srcId="{990D8CB4-5457-6746-9F81-DA686685CD09}" destId="{521008BD-F537-894C-89CB-69A816756216}" srcOrd="4" destOrd="0" parTransId="{9D6D4BFD-7FF2-3349-BE8B-48892FB218F7}" sibTransId="{FCB003C1-F839-2C48-AED3-F7E98DA034D9}"/>
    <dgm:cxn modelId="{1B0718E4-F181-D940-84BE-FE4FB00DDB8C}" type="presOf" srcId="{F97052F8-1036-9B4D-AFBF-2E37DDC002C6}" destId="{23718B34-47DD-6941-9BD5-5BE44450ADF6}" srcOrd="0" destOrd="0" presId="urn:microsoft.com/office/officeart/2005/8/layout/lProcess3"/>
    <dgm:cxn modelId="{EAB81DE9-88B1-3949-882B-B92345C1D483}" type="presOf" srcId="{521008BD-F537-894C-89CB-69A816756216}" destId="{EC90C842-D2C4-624A-9D26-6F7EF5D86155}" srcOrd="0" destOrd="0" presId="urn:microsoft.com/office/officeart/2005/8/layout/lProcess3"/>
    <dgm:cxn modelId="{1C1B15F2-8622-B145-AD3D-9C8FB062386B}" type="presOf" srcId="{21E87059-266D-B847-AF5A-73BD270DF34C}" destId="{F79856DF-E333-5D4A-B75D-81750049CF3A}" srcOrd="0" destOrd="0" presId="urn:microsoft.com/office/officeart/2005/8/layout/lProcess3"/>
    <dgm:cxn modelId="{4923DAF2-7781-094A-858F-AAB64B9BF510}" srcId="{B33A9A63-165D-474C-A29E-3797393C9C8B}" destId="{21E87059-266D-B847-AF5A-73BD270DF34C}" srcOrd="0" destOrd="0" parTransId="{AEDEC94A-DCAC-F14E-B977-20889CD49CFB}" sibTransId="{37BCC9BE-6354-D445-9AC5-03A852A5C126}"/>
    <dgm:cxn modelId="{E459C3FC-CA35-5944-AAE1-B42EEA41B924}" srcId="{990D8CB4-5457-6746-9F81-DA686685CD09}" destId="{71F03C4A-049B-534F-9CBF-04A4FFB71F56}" srcOrd="0" destOrd="0" parTransId="{5B84AA06-B6B5-F945-BC03-43DDB728A48A}" sibTransId="{B0AA86CF-45FD-EF4F-AE34-06D60F465E64}"/>
    <dgm:cxn modelId="{6FE3E36B-9130-0C4F-A16F-B97EEB74B958}" type="presParOf" srcId="{19ACB196-734E-B144-8B32-9A0834881F4F}" destId="{B091772B-3CD8-7C4F-8218-71C8B9017B1E}" srcOrd="0" destOrd="0" presId="urn:microsoft.com/office/officeart/2005/8/layout/lProcess3"/>
    <dgm:cxn modelId="{BC478A5C-B1C4-7843-AB18-6CBF1AE2286A}" type="presParOf" srcId="{B091772B-3CD8-7C4F-8218-71C8B9017B1E}" destId="{6A99748E-4FB9-1140-90FC-92977C6E169C}" srcOrd="0" destOrd="0" presId="urn:microsoft.com/office/officeart/2005/8/layout/lProcess3"/>
    <dgm:cxn modelId="{4F51CB1E-9716-6D42-8363-437BDFB8B1C0}" type="presParOf" srcId="{B091772B-3CD8-7C4F-8218-71C8B9017B1E}" destId="{871A9E24-AE64-4F4C-99B1-1D1DF6F66B95}" srcOrd="1" destOrd="0" presId="urn:microsoft.com/office/officeart/2005/8/layout/lProcess3"/>
    <dgm:cxn modelId="{A81CEAFA-9B55-8C42-9EB5-C1276EFCF364}" type="presParOf" srcId="{B091772B-3CD8-7C4F-8218-71C8B9017B1E}" destId="{1E4C7F21-1449-4D47-8115-B974FF62A42F}" srcOrd="2" destOrd="0" presId="urn:microsoft.com/office/officeart/2005/8/layout/lProcess3"/>
    <dgm:cxn modelId="{69746BA3-2932-4F42-9EAA-DAA5437B371D}" type="presParOf" srcId="{19ACB196-734E-B144-8B32-9A0834881F4F}" destId="{2AC5BEDF-7C69-5245-816B-421B5B31A841}" srcOrd="1" destOrd="0" presId="urn:microsoft.com/office/officeart/2005/8/layout/lProcess3"/>
    <dgm:cxn modelId="{6AA1C2B4-2EC8-264A-BA30-3089B3999C7C}" type="presParOf" srcId="{19ACB196-734E-B144-8B32-9A0834881F4F}" destId="{5B75C316-BAE9-8041-97F4-7FB53DC72003}" srcOrd="2" destOrd="0" presId="urn:microsoft.com/office/officeart/2005/8/layout/lProcess3"/>
    <dgm:cxn modelId="{ACF40497-9B0E-2D42-8959-B2990CE97071}" type="presParOf" srcId="{5B75C316-BAE9-8041-97F4-7FB53DC72003}" destId="{050E7C00-83A4-0042-B9AB-834CC6FFDE74}" srcOrd="0" destOrd="0" presId="urn:microsoft.com/office/officeart/2005/8/layout/lProcess3"/>
    <dgm:cxn modelId="{49296241-2268-454B-B113-0A5A79D79B77}" type="presParOf" srcId="{5B75C316-BAE9-8041-97F4-7FB53DC72003}" destId="{C7C86C1B-33A1-EB4C-BE3D-DC62321AE7B5}" srcOrd="1" destOrd="0" presId="urn:microsoft.com/office/officeart/2005/8/layout/lProcess3"/>
    <dgm:cxn modelId="{CF63E0DE-9BBC-414B-B812-9425A7775167}" type="presParOf" srcId="{5B75C316-BAE9-8041-97F4-7FB53DC72003}" destId="{F79856DF-E333-5D4A-B75D-81750049CF3A}" srcOrd="2" destOrd="0" presId="urn:microsoft.com/office/officeart/2005/8/layout/lProcess3"/>
    <dgm:cxn modelId="{C235B8E2-8CFB-1241-B531-6B2DD5FA1821}" type="presParOf" srcId="{19ACB196-734E-B144-8B32-9A0834881F4F}" destId="{2FB48150-46CA-E947-920E-8F31108B3955}" srcOrd="3" destOrd="0" presId="urn:microsoft.com/office/officeart/2005/8/layout/lProcess3"/>
    <dgm:cxn modelId="{ADC9B49B-3C4D-DD47-89F3-422FCF70263F}" type="presParOf" srcId="{19ACB196-734E-B144-8B32-9A0834881F4F}" destId="{A4C7B4BD-B950-044B-81A1-EBB6C5A601BA}" srcOrd="4" destOrd="0" presId="urn:microsoft.com/office/officeart/2005/8/layout/lProcess3"/>
    <dgm:cxn modelId="{DDC4D908-4940-9049-81EB-BD15F2BA2049}" type="presParOf" srcId="{A4C7B4BD-B950-044B-81A1-EBB6C5A601BA}" destId="{16C56A94-1083-2E4A-BE40-5C69B727B250}" srcOrd="0" destOrd="0" presId="urn:microsoft.com/office/officeart/2005/8/layout/lProcess3"/>
    <dgm:cxn modelId="{10E01CA4-545E-E34E-BEFE-59DE4301BD78}" type="presParOf" srcId="{A4C7B4BD-B950-044B-81A1-EBB6C5A601BA}" destId="{461B13DC-33D4-EC47-8D21-C0C9B9AC3342}" srcOrd="1" destOrd="0" presId="urn:microsoft.com/office/officeart/2005/8/layout/lProcess3"/>
    <dgm:cxn modelId="{EFEEDA14-D779-7A46-83C5-9025A5A6A47C}" type="presParOf" srcId="{A4C7B4BD-B950-044B-81A1-EBB6C5A601BA}" destId="{5EC43DED-4F4E-C147-A658-AF90F9C87BCB}" srcOrd="2" destOrd="0" presId="urn:microsoft.com/office/officeart/2005/8/layout/lProcess3"/>
    <dgm:cxn modelId="{41DD9C4B-6845-4A43-B369-ECC7549AE4A2}" type="presParOf" srcId="{19ACB196-734E-B144-8B32-9A0834881F4F}" destId="{6137D54D-1DBF-094A-8E94-55B1EE83F932}" srcOrd="5" destOrd="0" presId="urn:microsoft.com/office/officeart/2005/8/layout/lProcess3"/>
    <dgm:cxn modelId="{D2F5D3E2-4150-F143-94B7-51154D63B663}" type="presParOf" srcId="{19ACB196-734E-B144-8B32-9A0834881F4F}" destId="{2B944935-3B9C-5945-9DF5-EE25D55414EE}" srcOrd="6" destOrd="0" presId="urn:microsoft.com/office/officeart/2005/8/layout/lProcess3"/>
    <dgm:cxn modelId="{0E42103E-CCA4-6D4B-9EEA-91BA1EF4F5DC}" type="presParOf" srcId="{2B944935-3B9C-5945-9DF5-EE25D55414EE}" destId="{23718B34-47DD-6941-9BD5-5BE44450ADF6}" srcOrd="0" destOrd="0" presId="urn:microsoft.com/office/officeart/2005/8/layout/lProcess3"/>
    <dgm:cxn modelId="{6334B6AD-17FB-8C4C-9DC7-9BF51BB15211}" type="presParOf" srcId="{2B944935-3B9C-5945-9DF5-EE25D55414EE}" destId="{C456BC98-7914-184B-BD72-2992C03CA966}" srcOrd="1" destOrd="0" presId="urn:microsoft.com/office/officeart/2005/8/layout/lProcess3"/>
    <dgm:cxn modelId="{AA393F1C-5D03-BB4F-8C69-D1F4944C10FD}" type="presParOf" srcId="{2B944935-3B9C-5945-9DF5-EE25D55414EE}" destId="{1D04DDD7-9959-4F4B-9DE9-1605710590D4}" srcOrd="2" destOrd="0" presId="urn:microsoft.com/office/officeart/2005/8/layout/lProcess3"/>
    <dgm:cxn modelId="{18E6D5FF-78AC-954E-A7E5-CDAC3AE5D045}" type="presParOf" srcId="{19ACB196-734E-B144-8B32-9A0834881F4F}" destId="{ABBEAAE3-6914-1043-9061-8F9CCEF2379A}" srcOrd="7" destOrd="0" presId="urn:microsoft.com/office/officeart/2005/8/layout/lProcess3"/>
    <dgm:cxn modelId="{F2D40AB2-355C-4948-83DF-A1EE233CBDA1}" type="presParOf" srcId="{19ACB196-734E-B144-8B32-9A0834881F4F}" destId="{B16EB552-30E5-C54E-B795-C0C1B6C3667F}" srcOrd="8" destOrd="0" presId="urn:microsoft.com/office/officeart/2005/8/layout/lProcess3"/>
    <dgm:cxn modelId="{0AD55D54-741E-7147-895F-2A87BB266668}" type="presParOf" srcId="{B16EB552-30E5-C54E-B795-C0C1B6C3667F}" destId="{EC90C842-D2C4-624A-9D26-6F7EF5D86155}" srcOrd="0" destOrd="0" presId="urn:microsoft.com/office/officeart/2005/8/layout/lProcess3"/>
    <dgm:cxn modelId="{16F32BA9-9E17-6646-BA9D-48433D24C029}" type="presParOf" srcId="{B16EB552-30E5-C54E-B795-C0C1B6C3667F}" destId="{A5B5A95C-B4CD-A94D-ADB6-23CCB4C38E17}" srcOrd="1" destOrd="0" presId="urn:microsoft.com/office/officeart/2005/8/layout/lProcess3"/>
    <dgm:cxn modelId="{047A867F-3D40-CE4C-B16B-DDF41C75A65B}" type="presParOf" srcId="{B16EB552-30E5-C54E-B795-C0C1B6C3667F}" destId="{DBADCBBB-CE06-C749-9480-7BDC46AC51D9}"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817E84-D854-5046-8FA0-8EB8F2409D4E}"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BCCDAD-955C-9E4B-8701-4288B7276F34}">
      <dgm:prSet phldrT="[Text]"/>
      <dgm:spPr>
        <a:solidFill>
          <a:schemeClr val="accent5">
            <a:lumMod val="75000"/>
          </a:schemeClr>
        </a:solidFill>
      </dgm:spPr>
      <dgm:t>
        <a:bodyPr/>
        <a:lstStyle/>
        <a:p>
          <a:r>
            <a:rPr lang="en-US" b="1" i="0" dirty="0">
              <a:solidFill>
                <a:schemeClr val="bg1"/>
              </a:solidFill>
              <a:effectLst/>
              <a:latin typeface="Arial" panose="020B0604020202020204" pitchFamily="34" charset="0"/>
              <a:cs typeface="Arial" panose="020B0604020202020204" pitchFamily="34" charset="0"/>
            </a:rPr>
            <a:t>Should include</a:t>
          </a:r>
        </a:p>
      </dgm:t>
    </dgm:pt>
    <dgm:pt modelId="{27111DBA-00E3-9C42-ADC6-CB247A9E8698}" type="parTrans" cxnId="{97B2C6F5-09A2-8149-8B30-C1E4BEB97786}">
      <dgm:prSet/>
      <dgm:spPr/>
      <dgm:t>
        <a:bodyPr/>
        <a:lstStyle/>
        <a:p>
          <a:endParaRPr lang="en-US">
            <a:latin typeface="Arial" panose="020B0604020202020204" pitchFamily="34" charset="0"/>
            <a:cs typeface="Arial" panose="020B0604020202020204" pitchFamily="34" charset="0"/>
          </a:endParaRPr>
        </a:p>
      </dgm:t>
    </dgm:pt>
    <dgm:pt modelId="{6FA34D76-7F0A-7045-95EE-E2823411D2FE}" type="sibTrans" cxnId="{97B2C6F5-09A2-8149-8B30-C1E4BEB97786}">
      <dgm:prSet/>
      <dgm:spPr/>
      <dgm:t>
        <a:bodyPr/>
        <a:lstStyle/>
        <a:p>
          <a:endParaRPr lang="en-US">
            <a:latin typeface="Arial" panose="020B0604020202020204" pitchFamily="34" charset="0"/>
            <a:cs typeface="Arial" panose="020B0604020202020204" pitchFamily="34" charset="0"/>
          </a:endParaRPr>
        </a:p>
      </dgm:t>
    </dgm:pt>
    <dgm:pt modelId="{F5E4E9A8-B88D-1F46-BB65-9B5524F677A7}">
      <dgm:prSet/>
      <dgm:spPr>
        <a:ln>
          <a:solidFill>
            <a:schemeClr val="accent5">
              <a:lumMod val="50000"/>
            </a:schemeClr>
          </a:solidFill>
        </a:ln>
      </dgm:spPr>
      <dgm:t>
        <a:bodyPr/>
        <a:lstStyle/>
        <a:p>
          <a:r>
            <a:rPr lang="en-US" dirty="0">
              <a:effectLst/>
              <a:latin typeface="Arial" panose="020B0604020202020204" pitchFamily="34" charset="0"/>
              <a:cs typeface="Arial" panose="020B0604020202020204" pitchFamily="34" charset="0"/>
            </a:rPr>
            <a:t>Risks, recommended controls, action priority</a:t>
          </a:r>
        </a:p>
      </dgm:t>
    </dgm:pt>
    <dgm:pt modelId="{F5A4BBA0-CEC4-514D-AA4A-AE1447FBFC09}" type="parTrans" cxnId="{BD879718-5F5F-BD46-BB11-B71E8D897F9E}">
      <dgm:prSet/>
      <dgm:spPr>
        <a:ln>
          <a:solidFill>
            <a:schemeClr val="accent5">
              <a:lumMod val="60000"/>
              <a:lumOff val="40000"/>
            </a:schemeClr>
          </a:solidFill>
        </a:ln>
      </dgm:spPr>
      <dgm:t>
        <a:bodyPr/>
        <a:lstStyle/>
        <a:p>
          <a:endParaRPr lang="en-US" dirty="0">
            <a:latin typeface="Arial" panose="020B0604020202020204" pitchFamily="34" charset="0"/>
            <a:cs typeface="Arial" panose="020B0604020202020204" pitchFamily="34" charset="0"/>
          </a:endParaRPr>
        </a:p>
      </dgm:t>
    </dgm:pt>
    <dgm:pt modelId="{D808E539-384D-2B4D-AA43-BE4E25B625B5}" type="sibTrans" cxnId="{BD879718-5F5F-BD46-BB11-B71E8D897F9E}">
      <dgm:prSet/>
      <dgm:spPr/>
      <dgm:t>
        <a:bodyPr/>
        <a:lstStyle/>
        <a:p>
          <a:endParaRPr lang="en-US">
            <a:latin typeface="Arial" panose="020B0604020202020204" pitchFamily="34" charset="0"/>
            <a:cs typeface="Arial" panose="020B0604020202020204" pitchFamily="34" charset="0"/>
          </a:endParaRPr>
        </a:p>
      </dgm:t>
    </dgm:pt>
    <dgm:pt modelId="{7C645762-8F19-CE40-B4D6-30BF4C5DA21C}">
      <dgm:prSet/>
      <dgm:spPr>
        <a:ln>
          <a:solidFill>
            <a:schemeClr val="accent5">
              <a:lumMod val="50000"/>
            </a:schemeClr>
          </a:solidFill>
        </a:ln>
      </dgm:spPr>
      <dgm:t>
        <a:bodyPr/>
        <a:lstStyle/>
        <a:p>
          <a:r>
            <a:rPr lang="en-US" dirty="0">
              <a:effectLst/>
              <a:latin typeface="Arial" panose="020B0604020202020204" pitchFamily="34" charset="0"/>
              <a:cs typeface="Arial" panose="020B0604020202020204" pitchFamily="34" charset="0"/>
            </a:rPr>
            <a:t>Selected controls, resources needed</a:t>
          </a:r>
        </a:p>
      </dgm:t>
    </dgm:pt>
    <dgm:pt modelId="{3D674692-D4B2-3844-B9AD-48A4E424B706}" type="parTrans" cxnId="{26E4503A-455F-FF43-A4DD-B5430B40FBD2}">
      <dgm:prSet/>
      <dgm:spPr>
        <a:ln>
          <a:solidFill>
            <a:schemeClr val="accent5">
              <a:lumMod val="60000"/>
              <a:lumOff val="40000"/>
            </a:schemeClr>
          </a:solidFill>
        </a:ln>
      </dgm:spPr>
      <dgm:t>
        <a:bodyPr/>
        <a:lstStyle/>
        <a:p>
          <a:endParaRPr lang="en-US" dirty="0">
            <a:latin typeface="Arial" panose="020B0604020202020204" pitchFamily="34" charset="0"/>
            <a:cs typeface="Arial" panose="020B0604020202020204" pitchFamily="34" charset="0"/>
          </a:endParaRPr>
        </a:p>
      </dgm:t>
    </dgm:pt>
    <dgm:pt modelId="{E720E8F4-ED24-8E43-9E4A-336620604CE7}" type="sibTrans" cxnId="{26E4503A-455F-FF43-A4DD-B5430B40FBD2}">
      <dgm:prSet/>
      <dgm:spPr/>
      <dgm:t>
        <a:bodyPr/>
        <a:lstStyle/>
        <a:p>
          <a:endParaRPr lang="en-US">
            <a:latin typeface="Arial" panose="020B0604020202020204" pitchFamily="34" charset="0"/>
            <a:cs typeface="Arial" panose="020B0604020202020204" pitchFamily="34" charset="0"/>
          </a:endParaRPr>
        </a:p>
      </dgm:t>
    </dgm:pt>
    <dgm:pt modelId="{BDE68569-BF57-D144-BB7E-C8880931E4D1}">
      <dgm:prSet/>
      <dgm:spPr>
        <a:ln>
          <a:solidFill>
            <a:schemeClr val="accent5">
              <a:lumMod val="50000"/>
            </a:schemeClr>
          </a:solidFill>
        </a:ln>
      </dgm:spPr>
      <dgm:t>
        <a:bodyPr/>
        <a:lstStyle/>
        <a:p>
          <a:r>
            <a:rPr lang="en-US" dirty="0">
              <a:effectLst/>
              <a:latin typeface="Arial" panose="020B0604020202020204" pitchFamily="34" charset="0"/>
              <a:cs typeface="Arial" panose="020B0604020202020204" pitchFamily="34" charset="0"/>
            </a:rPr>
            <a:t>Responsible personnel, implementation dates</a:t>
          </a:r>
        </a:p>
      </dgm:t>
    </dgm:pt>
    <dgm:pt modelId="{176591FB-4B48-DE4B-AF1D-489670E52591}" type="parTrans" cxnId="{52526F81-CA8E-C44D-BA60-ED878B410F4B}">
      <dgm:prSet/>
      <dgm:spPr>
        <a:ln>
          <a:solidFill>
            <a:schemeClr val="accent5">
              <a:lumMod val="50000"/>
            </a:schemeClr>
          </a:solidFill>
        </a:ln>
      </dgm:spPr>
      <dgm:t>
        <a:bodyPr/>
        <a:lstStyle/>
        <a:p>
          <a:endParaRPr lang="en-US" dirty="0">
            <a:latin typeface="Arial" panose="020B0604020202020204" pitchFamily="34" charset="0"/>
            <a:cs typeface="Arial" panose="020B0604020202020204" pitchFamily="34" charset="0"/>
          </a:endParaRPr>
        </a:p>
      </dgm:t>
    </dgm:pt>
    <dgm:pt modelId="{E93DB3A3-6BE6-2E45-B7CC-4960290D9CA9}" type="sibTrans" cxnId="{52526F81-CA8E-C44D-BA60-ED878B410F4B}">
      <dgm:prSet/>
      <dgm:spPr/>
      <dgm:t>
        <a:bodyPr/>
        <a:lstStyle/>
        <a:p>
          <a:endParaRPr lang="en-US">
            <a:latin typeface="Arial" panose="020B0604020202020204" pitchFamily="34" charset="0"/>
            <a:cs typeface="Arial" panose="020B0604020202020204" pitchFamily="34" charset="0"/>
          </a:endParaRPr>
        </a:p>
      </dgm:t>
    </dgm:pt>
    <dgm:pt modelId="{5D4FDDA3-7E45-D84E-B307-A64C1BCA14C6}">
      <dgm:prSet/>
      <dgm:spPr>
        <a:ln>
          <a:solidFill>
            <a:schemeClr val="accent5">
              <a:lumMod val="50000"/>
            </a:schemeClr>
          </a:solidFill>
        </a:ln>
      </dgm:spPr>
      <dgm:t>
        <a:bodyPr/>
        <a:lstStyle/>
        <a:p>
          <a:r>
            <a:rPr lang="en-US" dirty="0">
              <a:effectLst/>
              <a:latin typeface="Arial" panose="020B0604020202020204" pitchFamily="34" charset="0"/>
              <a:cs typeface="Arial" panose="020B0604020202020204" pitchFamily="34" charset="0"/>
            </a:rPr>
            <a:t>Maintenance requirements</a:t>
          </a:r>
        </a:p>
      </dgm:t>
    </dgm:pt>
    <dgm:pt modelId="{4A51C469-B7FC-A04D-BC99-D77A0717C993}" type="parTrans" cxnId="{C8B7E581-8274-0A4A-87C3-2EC573AA8F45}">
      <dgm:prSet/>
      <dgm:spPr>
        <a:ln>
          <a:solidFill>
            <a:schemeClr val="accent5">
              <a:lumMod val="60000"/>
              <a:lumOff val="40000"/>
            </a:schemeClr>
          </a:solidFill>
        </a:ln>
      </dgm:spPr>
      <dgm:t>
        <a:bodyPr/>
        <a:lstStyle/>
        <a:p>
          <a:endParaRPr lang="en-US" dirty="0">
            <a:solidFill>
              <a:schemeClr val="tx2"/>
            </a:solidFill>
            <a:latin typeface="Arial" panose="020B0604020202020204" pitchFamily="34" charset="0"/>
            <a:cs typeface="Arial" panose="020B0604020202020204" pitchFamily="34" charset="0"/>
          </a:endParaRPr>
        </a:p>
      </dgm:t>
    </dgm:pt>
    <dgm:pt modelId="{0728E9DB-0FD7-C846-8760-A9A8DC2EBD80}" type="sibTrans" cxnId="{C8B7E581-8274-0A4A-87C3-2EC573AA8F45}">
      <dgm:prSet/>
      <dgm:spPr/>
      <dgm:t>
        <a:bodyPr/>
        <a:lstStyle/>
        <a:p>
          <a:endParaRPr lang="en-US">
            <a:latin typeface="Arial" panose="020B0604020202020204" pitchFamily="34" charset="0"/>
            <a:cs typeface="Arial" panose="020B0604020202020204" pitchFamily="34" charset="0"/>
          </a:endParaRPr>
        </a:p>
      </dgm:t>
    </dgm:pt>
    <dgm:pt modelId="{970F2D08-9676-F545-8466-27F12AF33DB4}" type="pres">
      <dgm:prSet presAssocID="{E9817E84-D854-5046-8FA0-8EB8F2409D4E}" presName="diagram" presStyleCnt="0">
        <dgm:presLayoutVars>
          <dgm:chPref val="1"/>
          <dgm:dir/>
          <dgm:animOne val="branch"/>
          <dgm:animLvl val="lvl"/>
          <dgm:resizeHandles/>
        </dgm:presLayoutVars>
      </dgm:prSet>
      <dgm:spPr/>
    </dgm:pt>
    <dgm:pt modelId="{EC576FAD-6291-5541-9E62-D992DCEA2AC1}" type="pres">
      <dgm:prSet presAssocID="{8ABCCDAD-955C-9E4B-8701-4288B7276F34}" presName="root" presStyleCnt="0"/>
      <dgm:spPr/>
    </dgm:pt>
    <dgm:pt modelId="{31E43F3B-5E08-3B4C-984B-C3C3F9C036F1}" type="pres">
      <dgm:prSet presAssocID="{8ABCCDAD-955C-9E4B-8701-4288B7276F34}" presName="rootComposite" presStyleCnt="0"/>
      <dgm:spPr/>
    </dgm:pt>
    <dgm:pt modelId="{6B56650E-4BE7-B541-9CCE-6E3EAB2AD4FD}" type="pres">
      <dgm:prSet presAssocID="{8ABCCDAD-955C-9E4B-8701-4288B7276F34}" presName="rootText" presStyleLbl="node1" presStyleIdx="0" presStyleCnt="1"/>
      <dgm:spPr/>
    </dgm:pt>
    <dgm:pt modelId="{844FED9C-5BF0-6A40-85E1-DAFDC7B4EC79}" type="pres">
      <dgm:prSet presAssocID="{8ABCCDAD-955C-9E4B-8701-4288B7276F34}" presName="rootConnector" presStyleLbl="node1" presStyleIdx="0" presStyleCnt="1"/>
      <dgm:spPr/>
    </dgm:pt>
    <dgm:pt modelId="{6008E401-EBCC-9246-B471-EFBC388B468E}" type="pres">
      <dgm:prSet presAssocID="{8ABCCDAD-955C-9E4B-8701-4288B7276F34}" presName="childShape" presStyleCnt="0"/>
      <dgm:spPr/>
    </dgm:pt>
    <dgm:pt modelId="{B721259A-05F5-024D-B417-3A98C7D91C93}" type="pres">
      <dgm:prSet presAssocID="{F5A4BBA0-CEC4-514D-AA4A-AE1447FBFC09}" presName="Name13" presStyleLbl="parChTrans1D2" presStyleIdx="0" presStyleCnt="4"/>
      <dgm:spPr/>
    </dgm:pt>
    <dgm:pt modelId="{AE5D2AE9-23C0-D045-8B99-DAC0F72AC4A4}" type="pres">
      <dgm:prSet presAssocID="{F5E4E9A8-B88D-1F46-BB65-9B5524F677A7}" presName="childText" presStyleLbl="bgAcc1" presStyleIdx="0" presStyleCnt="4">
        <dgm:presLayoutVars>
          <dgm:bulletEnabled val="1"/>
        </dgm:presLayoutVars>
      </dgm:prSet>
      <dgm:spPr/>
    </dgm:pt>
    <dgm:pt modelId="{7C919996-FA28-FB42-9304-919C3A5E0608}" type="pres">
      <dgm:prSet presAssocID="{3D674692-D4B2-3844-B9AD-48A4E424B706}" presName="Name13" presStyleLbl="parChTrans1D2" presStyleIdx="1" presStyleCnt="4"/>
      <dgm:spPr/>
    </dgm:pt>
    <dgm:pt modelId="{887656BB-9829-844F-91F6-5AACB7CEE500}" type="pres">
      <dgm:prSet presAssocID="{7C645762-8F19-CE40-B4D6-30BF4C5DA21C}" presName="childText" presStyleLbl="bgAcc1" presStyleIdx="1" presStyleCnt="4">
        <dgm:presLayoutVars>
          <dgm:bulletEnabled val="1"/>
        </dgm:presLayoutVars>
      </dgm:prSet>
      <dgm:spPr/>
    </dgm:pt>
    <dgm:pt modelId="{535927C0-98DC-2B48-B388-23B860D6E9B7}" type="pres">
      <dgm:prSet presAssocID="{176591FB-4B48-DE4B-AF1D-489670E52591}" presName="Name13" presStyleLbl="parChTrans1D2" presStyleIdx="2" presStyleCnt="4"/>
      <dgm:spPr/>
    </dgm:pt>
    <dgm:pt modelId="{C7331CA7-7119-9B4B-9E7D-B6F5F9D5DACD}" type="pres">
      <dgm:prSet presAssocID="{BDE68569-BF57-D144-BB7E-C8880931E4D1}" presName="childText" presStyleLbl="bgAcc1" presStyleIdx="2" presStyleCnt="4">
        <dgm:presLayoutVars>
          <dgm:bulletEnabled val="1"/>
        </dgm:presLayoutVars>
      </dgm:prSet>
      <dgm:spPr/>
    </dgm:pt>
    <dgm:pt modelId="{ECA69AB4-2B39-5245-845C-A67606810600}" type="pres">
      <dgm:prSet presAssocID="{4A51C469-B7FC-A04D-BC99-D77A0717C993}" presName="Name13" presStyleLbl="parChTrans1D2" presStyleIdx="3" presStyleCnt="4"/>
      <dgm:spPr/>
    </dgm:pt>
    <dgm:pt modelId="{68B64870-1DE7-6D48-A726-71ED48E39753}" type="pres">
      <dgm:prSet presAssocID="{5D4FDDA3-7E45-D84E-B307-A64C1BCA14C6}" presName="childText" presStyleLbl="bgAcc1" presStyleIdx="3" presStyleCnt="4">
        <dgm:presLayoutVars>
          <dgm:bulletEnabled val="1"/>
        </dgm:presLayoutVars>
      </dgm:prSet>
      <dgm:spPr/>
    </dgm:pt>
  </dgm:ptLst>
  <dgm:cxnLst>
    <dgm:cxn modelId="{C91E2A15-5F96-EE4A-9D5C-9D6461C2EA66}" type="presOf" srcId="{E9817E84-D854-5046-8FA0-8EB8F2409D4E}" destId="{970F2D08-9676-F545-8466-27F12AF33DB4}" srcOrd="0" destOrd="0" presId="urn:microsoft.com/office/officeart/2005/8/layout/hierarchy3"/>
    <dgm:cxn modelId="{BD879718-5F5F-BD46-BB11-B71E8D897F9E}" srcId="{8ABCCDAD-955C-9E4B-8701-4288B7276F34}" destId="{F5E4E9A8-B88D-1F46-BB65-9B5524F677A7}" srcOrd="0" destOrd="0" parTransId="{F5A4BBA0-CEC4-514D-AA4A-AE1447FBFC09}" sibTransId="{D808E539-384D-2B4D-AA43-BE4E25B625B5}"/>
    <dgm:cxn modelId="{5631D922-A08E-5846-BA6A-FDE36315D796}" type="presOf" srcId="{176591FB-4B48-DE4B-AF1D-489670E52591}" destId="{535927C0-98DC-2B48-B388-23B860D6E9B7}" srcOrd="0" destOrd="0" presId="urn:microsoft.com/office/officeart/2005/8/layout/hierarchy3"/>
    <dgm:cxn modelId="{336E7F2C-8B40-244A-AAC4-0AE5D34A9A25}" type="presOf" srcId="{F5E4E9A8-B88D-1F46-BB65-9B5524F677A7}" destId="{AE5D2AE9-23C0-D045-8B99-DAC0F72AC4A4}" srcOrd="0" destOrd="0" presId="urn:microsoft.com/office/officeart/2005/8/layout/hierarchy3"/>
    <dgm:cxn modelId="{26E4503A-455F-FF43-A4DD-B5430B40FBD2}" srcId="{8ABCCDAD-955C-9E4B-8701-4288B7276F34}" destId="{7C645762-8F19-CE40-B4D6-30BF4C5DA21C}" srcOrd="1" destOrd="0" parTransId="{3D674692-D4B2-3844-B9AD-48A4E424B706}" sibTransId="{E720E8F4-ED24-8E43-9E4A-336620604CE7}"/>
    <dgm:cxn modelId="{876A2B44-65CD-B046-8010-319DBEFDE453}" type="presOf" srcId="{8ABCCDAD-955C-9E4B-8701-4288B7276F34}" destId="{6B56650E-4BE7-B541-9CCE-6E3EAB2AD4FD}" srcOrd="0" destOrd="0" presId="urn:microsoft.com/office/officeart/2005/8/layout/hierarchy3"/>
    <dgm:cxn modelId="{52526F81-CA8E-C44D-BA60-ED878B410F4B}" srcId="{8ABCCDAD-955C-9E4B-8701-4288B7276F34}" destId="{BDE68569-BF57-D144-BB7E-C8880931E4D1}" srcOrd="2" destOrd="0" parTransId="{176591FB-4B48-DE4B-AF1D-489670E52591}" sibTransId="{E93DB3A3-6BE6-2E45-B7CC-4960290D9CA9}"/>
    <dgm:cxn modelId="{C8B7E581-8274-0A4A-87C3-2EC573AA8F45}" srcId="{8ABCCDAD-955C-9E4B-8701-4288B7276F34}" destId="{5D4FDDA3-7E45-D84E-B307-A64C1BCA14C6}" srcOrd="3" destOrd="0" parTransId="{4A51C469-B7FC-A04D-BC99-D77A0717C993}" sibTransId="{0728E9DB-0FD7-C846-8760-A9A8DC2EBD80}"/>
    <dgm:cxn modelId="{6049C988-B2FF-8F4D-8FC2-19133C0DA6E1}" type="presOf" srcId="{7C645762-8F19-CE40-B4D6-30BF4C5DA21C}" destId="{887656BB-9829-844F-91F6-5AACB7CEE500}" srcOrd="0" destOrd="0" presId="urn:microsoft.com/office/officeart/2005/8/layout/hierarchy3"/>
    <dgm:cxn modelId="{7D1CE297-CE61-CC42-A5F9-17F70B731F84}" type="presOf" srcId="{5D4FDDA3-7E45-D84E-B307-A64C1BCA14C6}" destId="{68B64870-1DE7-6D48-A726-71ED48E39753}" srcOrd="0" destOrd="0" presId="urn:microsoft.com/office/officeart/2005/8/layout/hierarchy3"/>
    <dgm:cxn modelId="{04DCABA0-4288-3148-87AC-18D3B0252C1F}" type="presOf" srcId="{BDE68569-BF57-D144-BB7E-C8880931E4D1}" destId="{C7331CA7-7119-9B4B-9E7D-B6F5F9D5DACD}" srcOrd="0" destOrd="0" presId="urn:microsoft.com/office/officeart/2005/8/layout/hierarchy3"/>
    <dgm:cxn modelId="{EF4175AB-DA85-6848-BA8E-742F629A69DA}" type="presOf" srcId="{4A51C469-B7FC-A04D-BC99-D77A0717C993}" destId="{ECA69AB4-2B39-5245-845C-A67606810600}" srcOrd="0" destOrd="0" presId="urn:microsoft.com/office/officeart/2005/8/layout/hierarchy3"/>
    <dgm:cxn modelId="{335D58B0-6C3F-C244-8658-680F9AB8BC7C}" type="presOf" srcId="{3D674692-D4B2-3844-B9AD-48A4E424B706}" destId="{7C919996-FA28-FB42-9304-919C3A5E0608}" srcOrd="0" destOrd="0" presId="urn:microsoft.com/office/officeart/2005/8/layout/hierarchy3"/>
    <dgm:cxn modelId="{9E5C1DC8-9EB1-DA48-B51F-93935B9C7E3E}" type="presOf" srcId="{F5A4BBA0-CEC4-514D-AA4A-AE1447FBFC09}" destId="{B721259A-05F5-024D-B417-3A98C7D91C93}" srcOrd="0" destOrd="0" presId="urn:microsoft.com/office/officeart/2005/8/layout/hierarchy3"/>
    <dgm:cxn modelId="{DEC789E8-0447-7444-8EDD-6873F32B9E3B}" type="presOf" srcId="{8ABCCDAD-955C-9E4B-8701-4288B7276F34}" destId="{844FED9C-5BF0-6A40-85E1-DAFDC7B4EC79}" srcOrd="1" destOrd="0" presId="urn:microsoft.com/office/officeart/2005/8/layout/hierarchy3"/>
    <dgm:cxn modelId="{97B2C6F5-09A2-8149-8B30-C1E4BEB97786}" srcId="{E9817E84-D854-5046-8FA0-8EB8F2409D4E}" destId="{8ABCCDAD-955C-9E4B-8701-4288B7276F34}" srcOrd="0" destOrd="0" parTransId="{27111DBA-00E3-9C42-ADC6-CB247A9E8698}" sibTransId="{6FA34D76-7F0A-7045-95EE-E2823411D2FE}"/>
    <dgm:cxn modelId="{059C8A8F-522C-544B-A030-038F5297DC53}" type="presParOf" srcId="{970F2D08-9676-F545-8466-27F12AF33DB4}" destId="{EC576FAD-6291-5541-9E62-D992DCEA2AC1}" srcOrd="0" destOrd="0" presId="urn:microsoft.com/office/officeart/2005/8/layout/hierarchy3"/>
    <dgm:cxn modelId="{A1A29F37-B5AC-3F40-8AEF-DB56E4D220DA}" type="presParOf" srcId="{EC576FAD-6291-5541-9E62-D992DCEA2AC1}" destId="{31E43F3B-5E08-3B4C-984B-C3C3F9C036F1}" srcOrd="0" destOrd="0" presId="urn:microsoft.com/office/officeart/2005/8/layout/hierarchy3"/>
    <dgm:cxn modelId="{CD16A73B-CC8B-6347-BCA3-2A3B06A791B1}" type="presParOf" srcId="{31E43F3B-5E08-3B4C-984B-C3C3F9C036F1}" destId="{6B56650E-4BE7-B541-9CCE-6E3EAB2AD4FD}" srcOrd="0" destOrd="0" presId="urn:microsoft.com/office/officeart/2005/8/layout/hierarchy3"/>
    <dgm:cxn modelId="{CB316246-C5D6-934A-A333-56ED36CE265F}" type="presParOf" srcId="{31E43F3B-5E08-3B4C-984B-C3C3F9C036F1}" destId="{844FED9C-5BF0-6A40-85E1-DAFDC7B4EC79}" srcOrd="1" destOrd="0" presId="urn:microsoft.com/office/officeart/2005/8/layout/hierarchy3"/>
    <dgm:cxn modelId="{F738F59C-8503-0143-86F5-720E06CE311D}" type="presParOf" srcId="{EC576FAD-6291-5541-9E62-D992DCEA2AC1}" destId="{6008E401-EBCC-9246-B471-EFBC388B468E}" srcOrd="1" destOrd="0" presId="urn:microsoft.com/office/officeart/2005/8/layout/hierarchy3"/>
    <dgm:cxn modelId="{A267025D-0645-C042-8A6C-C998AD4C651A}" type="presParOf" srcId="{6008E401-EBCC-9246-B471-EFBC388B468E}" destId="{B721259A-05F5-024D-B417-3A98C7D91C93}" srcOrd="0" destOrd="0" presId="urn:microsoft.com/office/officeart/2005/8/layout/hierarchy3"/>
    <dgm:cxn modelId="{87040204-415C-4242-A20C-2795534FC0E5}" type="presParOf" srcId="{6008E401-EBCC-9246-B471-EFBC388B468E}" destId="{AE5D2AE9-23C0-D045-8B99-DAC0F72AC4A4}" srcOrd="1" destOrd="0" presId="urn:microsoft.com/office/officeart/2005/8/layout/hierarchy3"/>
    <dgm:cxn modelId="{0DF14588-2925-D844-9CFA-20CDE11A6EE5}" type="presParOf" srcId="{6008E401-EBCC-9246-B471-EFBC388B468E}" destId="{7C919996-FA28-FB42-9304-919C3A5E0608}" srcOrd="2" destOrd="0" presId="urn:microsoft.com/office/officeart/2005/8/layout/hierarchy3"/>
    <dgm:cxn modelId="{11D04B79-B4A8-D642-A96E-44AD24F1DE85}" type="presParOf" srcId="{6008E401-EBCC-9246-B471-EFBC388B468E}" destId="{887656BB-9829-844F-91F6-5AACB7CEE500}" srcOrd="3" destOrd="0" presId="urn:microsoft.com/office/officeart/2005/8/layout/hierarchy3"/>
    <dgm:cxn modelId="{5DC8991E-9C5B-C741-8BBD-F297BC452B3D}" type="presParOf" srcId="{6008E401-EBCC-9246-B471-EFBC388B468E}" destId="{535927C0-98DC-2B48-B388-23B860D6E9B7}" srcOrd="4" destOrd="0" presId="urn:microsoft.com/office/officeart/2005/8/layout/hierarchy3"/>
    <dgm:cxn modelId="{C463E828-053A-A340-9D8E-18880927EF9B}" type="presParOf" srcId="{6008E401-EBCC-9246-B471-EFBC388B468E}" destId="{C7331CA7-7119-9B4B-9E7D-B6F5F9D5DACD}" srcOrd="5" destOrd="0" presId="urn:microsoft.com/office/officeart/2005/8/layout/hierarchy3"/>
    <dgm:cxn modelId="{7DD0CE6D-ACC0-964F-8ADB-AC13EC3FE407}" type="presParOf" srcId="{6008E401-EBCC-9246-B471-EFBC388B468E}" destId="{ECA69AB4-2B39-5245-845C-A67606810600}" srcOrd="6" destOrd="0" presId="urn:microsoft.com/office/officeart/2005/8/layout/hierarchy3"/>
    <dgm:cxn modelId="{89B6936B-EC17-AF4A-B3B9-008D69A891C2}" type="presParOf" srcId="{6008E401-EBCC-9246-B471-EFBC388B468E}" destId="{68B64870-1DE7-6D48-A726-71ED48E39753}"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6285E-8FC2-304D-B8D6-1F4764C439BB}">
      <dsp:nvSpPr>
        <dsp:cNvPr id="0" name=""/>
        <dsp:cNvSpPr/>
      </dsp:nvSpPr>
      <dsp:spPr>
        <a:xfrm>
          <a:off x="6665" y="1171839"/>
          <a:ext cx="1992217" cy="1195330"/>
        </a:xfrm>
        <a:prstGeom prst="roundRect">
          <a:avLst>
            <a:gd name="adj" fmla="val 10000"/>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What assets need to be protected</a:t>
          </a:r>
        </a:p>
      </dsp:txBody>
      <dsp:txXfrm>
        <a:off x="41675" y="1206849"/>
        <a:ext cx="1922197" cy="1125310"/>
      </dsp:txXfrm>
    </dsp:sp>
    <dsp:sp modelId="{29C810DC-3DD5-5349-B6C4-53BFAF5170C0}">
      <dsp:nvSpPr>
        <dsp:cNvPr id="0" name=""/>
        <dsp:cNvSpPr/>
      </dsp:nvSpPr>
      <dsp:spPr>
        <a:xfrm>
          <a:off x="2198105" y="1522469"/>
          <a:ext cx="422350" cy="494070"/>
        </a:xfrm>
        <a:prstGeom prst="rightArrow">
          <a:avLst>
            <a:gd name="adj1" fmla="val 60000"/>
            <a:gd name="adj2" fmla="val 50000"/>
          </a:avLst>
        </a:prstGeom>
        <a:solidFill>
          <a:schemeClr val="tx1"/>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2198105" y="1621283"/>
        <a:ext cx="295645" cy="296442"/>
      </dsp:txXfrm>
    </dsp:sp>
    <dsp:sp modelId="{F0EE840A-6A6A-8C4E-BD43-645284D74784}">
      <dsp:nvSpPr>
        <dsp:cNvPr id="0" name=""/>
        <dsp:cNvSpPr/>
      </dsp:nvSpPr>
      <dsp:spPr>
        <a:xfrm>
          <a:off x="2795770" y="1171839"/>
          <a:ext cx="1992217" cy="1195330"/>
        </a:xfrm>
        <a:prstGeom prst="roundRect">
          <a:avLst>
            <a:gd name="adj" fmla="val 10000"/>
          </a:avLst>
        </a:prstGeom>
        <a:solidFill>
          <a:schemeClr val="accent4">
            <a:lumMod val="60000"/>
            <a:lumOff val="40000"/>
          </a:schemeClr>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How are those assets threatened</a:t>
          </a:r>
        </a:p>
      </dsp:txBody>
      <dsp:txXfrm>
        <a:off x="2830780" y="1206849"/>
        <a:ext cx="1922197" cy="1125310"/>
      </dsp:txXfrm>
    </dsp:sp>
    <dsp:sp modelId="{106A60B2-E17B-6846-A742-BD11872B615E}">
      <dsp:nvSpPr>
        <dsp:cNvPr id="0" name=""/>
        <dsp:cNvSpPr/>
      </dsp:nvSpPr>
      <dsp:spPr>
        <a:xfrm>
          <a:off x="4987210" y="1522469"/>
          <a:ext cx="422350" cy="494070"/>
        </a:xfrm>
        <a:prstGeom prst="rightArrow">
          <a:avLst>
            <a:gd name="adj1" fmla="val 60000"/>
            <a:gd name="adj2" fmla="val 50000"/>
          </a:avLst>
        </a:prstGeom>
        <a:solidFill>
          <a:schemeClr val="tx1"/>
        </a:solidFill>
        <a:ln>
          <a:solidFill>
            <a:schemeClr val="accent4">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Arial" panose="020B0604020202020204" pitchFamily="34" charset="0"/>
            <a:cs typeface="Arial" panose="020B0604020202020204" pitchFamily="34" charset="0"/>
          </a:endParaRPr>
        </a:p>
      </dsp:txBody>
      <dsp:txXfrm>
        <a:off x="4987210" y="1621283"/>
        <a:ext cx="295645" cy="296442"/>
      </dsp:txXfrm>
    </dsp:sp>
    <dsp:sp modelId="{5E945862-EF2F-A845-884B-12FE5750CF76}">
      <dsp:nvSpPr>
        <dsp:cNvPr id="0" name=""/>
        <dsp:cNvSpPr/>
      </dsp:nvSpPr>
      <dsp:spPr>
        <a:xfrm>
          <a:off x="5584875" y="1171839"/>
          <a:ext cx="1992217" cy="1195330"/>
        </a:xfrm>
        <a:prstGeom prst="roundRect">
          <a:avLst>
            <a:gd name="adj" fmla="val 10000"/>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Arial" panose="020B0604020202020204" pitchFamily="34" charset="0"/>
              <a:cs typeface="Arial" panose="020B0604020202020204" pitchFamily="34" charset="0"/>
            </a:rPr>
            <a:t>What can be done to counter those threats</a:t>
          </a:r>
        </a:p>
      </dsp:txBody>
      <dsp:txXfrm>
        <a:off x="5619885" y="1206849"/>
        <a:ext cx="1922197" cy="11253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F6F70-D5D1-2940-AC52-BA0B54AE6C65}">
      <dsp:nvSpPr>
        <dsp:cNvPr id="0" name=""/>
        <dsp:cNvSpPr/>
      </dsp:nvSpPr>
      <dsp:spPr>
        <a:xfrm rot="16200000">
          <a:off x="-1031025" y="1032048"/>
          <a:ext cx="4724399" cy="2660302"/>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0" tIns="0" rIns="121323" bIns="0" numCol="1" spcCol="1270" anchor="t" anchorCtr="0">
          <a:noAutofit/>
        </a:bodyPr>
        <a:lstStyle/>
        <a:p>
          <a:pPr marL="0" lvl="0" indent="0" algn="l" defTabSz="844550" rtl="0">
            <a:lnSpc>
              <a:spcPct val="90000"/>
            </a:lnSpc>
            <a:spcBef>
              <a:spcPct val="0"/>
            </a:spcBef>
            <a:spcAft>
              <a:spcPct val="35000"/>
            </a:spcAft>
            <a:buNone/>
          </a:pPr>
          <a:r>
            <a:rPr lang="en-US" sz="1900" b="0" kern="1200" dirty="0">
              <a:solidFill>
                <a:schemeClr val="tx1"/>
              </a:solidFill>
              <a:latin typeface="Arial" panose="020B0604020202020204" pitchFamily="34" charset="0"/>
              <a:cs typeface="Arial" panose="020B0604020202020204" pitchFamily="34" charset="0"/>
            </a:rPr>
            <a:t>IT security plan documents: </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What needs to be done for each selected control</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Personnel responsible</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Resources and time frame</a:t>
          </a:r>
        </a:p>
      </dsp:txBody>
      <dsp:txXfrm rot="5400000">
        <a:off x="1023" y="944880"/>
        <a:ext cx="2660302" cy="2834639"/>
      </dsp:txXfrm>
    </dsp:sp>
    <dsp:sp modelId="{257B7868-3E85-3547-B1BB-EF1D6FD8A468}">
      <dsp:nvSpPr>
        <dsp:cNvPr id="0" name=""/>
        <dsp:cNvSpPr/>
      </dsp:nvSpPr>
      <dsp:spPr>
        <a:xfrm rot="16200000">
          <a:off x="1828800" y="1032048"/>
          <a:ext cx="4724399" cy="2660302"/>
        </a:xfrm>
        <a:prstGeom prst="flowChartManualOperation">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0" tIns="0" rIns="121323" bIns="0" numCol="1" spcCol="1270" anchor="t" anchorCtr="0">
          <a:noAutofit/>
        </a:bodyPr>
        <a:lstStyle/>
        <a:p>
          <a:pPr marL="0" lvl="0" indent="0" algn="l" defTabSz="844550" rtl="0">
            <a:lnSpc>
              <a:spcPct val="90000"/>
            </a:lnSpc>
            <a:spcBef>
              <a:spcPct val="0"/>
            </a:spcBef>
            <a:spcAft>
              <a:spcPct val="35000"/>
            </a:spcAft>
            <a:buNone/>
          </a:pPr>
          <a:r>
            <a:rPr lang="en-US" sz="1900" b="0" kern="1200" dirty="0">
              <a:solidFill>
                <a:schemeClr val="tx1"/>
              </a:solidFill>
              <a:latin typeface="Arial" panose="020B0604020202020204" pitchFamily="34" charset="0"/>
              <a:cs typeface="Arial" panose="020B0604020202020204" pitchFamily="34" charset="0"/>
            </a:rPr>
            <a:t>Identified personnel:</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Implement new or enhanced controls</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May need system configuration changes, upgrades or new system installation</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May also involve development of new or extended procedures</a:t>
          </a:r>
        </a:p>
        <a:p>
          <a:pPr marL="114300" lvl="1" indent="-114300" algn="l" defTabSz="666750" rtl="0">
            <a:lnSpc>
              <a:spcPct val="90000"/>
            </a:lnSpc>
            <a:spcBef>
              <a:spcPct val="0"/>
            </a:spcBef>
            <a:spcAft>
              <a:spcPct val="15000"/>
            </a:spcAft>
            <a:buChar char="•"/>
          </a:pPr>
          <a:r>
            <a:rPr lang="en-US" sz="1500" b="0" kern="1200" dirty="0">
              <a:solidFill>
                <a:schemeClr val="tx1"/>
              </a:solidFill>
              <a:latin typeface="Arial" panose="020B0604020202020204" pitchFamily="34" charset="0"/>
              <a:cs typeface="Arial" panose="020B0604020202020204" pitchFamily="34" charset="0"/>
            </a:rPr>
            <a:t>Need to be encouraged and monitored by management</a:t>
          </a:r>
        </a:p>
      </dsp:txBody>
      <dsp:txXfrm rot="5400000">
        <a:off x="2860848" y="944880"/>
        <a:ext cx="2660302" cy="2834639"/>
      </dsp:txXfrm>
    </dsp:sp>
    <dsp:sp modelId="{F00163D4-7968-264D-A3B4-CCFCA1095065}">
      <dsp:nvSpPr>
        <dsp:cNvPr id="0" name=""/>
        <dsp:cNvSpPr/>
      </dsp:nvSpPr>
      <dsp:spPr>
        <a:xfrm rot="16200000">
          <a:off x="4688625" y="1032048"/>
          <a:ext cx="4724399" cy="2660302"/>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0" tIns="0" rIns="121323" bIns="0" numCol="1" spcCol="1270" anchor="ctr" anchorCtr="0">
          <a:noAutofit/>
        </a:bodyPr>
        <a:lstStyle/>
        <a:p>
          <a:pPr marL="0" lvl="0" indent="0" algn="ctr" defTabSz="844550" rtl="0">
            <a:lnSpc>
              <a:spcPct val="90000"/>
            </a:lnSpc>
            <a:spcBef>
              <a:spcPct val="0"/>
            </a:spcBef>
            <a:spcAft>
              <a:spcPct val="35000"/>
            </a:spcAft>
            <a:buNone/>
          </a:pPr>
          <a:r>
            <a:rPr lang="en-US" sz="1900" b="0" kern="1200" dirty="0">
              <a:solidFill>
                <a:schemeClr val="tx1"/>
              </a:solidFill>
              <a:latin typeface="Arial" panose="020B0604020202020204" pitchFamily="34" charset="0"/>
              <a:cs typeface="Arial" panose="020B0604020202020204" pitchFamily="34" charset="0"/>
            </a:rPr>
            <a:t>When implementation is completed management authorizes the system for operational use</a:t>
          </a:r>
        </a:p>
      </dsp:txBody>
      <dsp:txXfrm rot="5400000">
        <a:off x="5720673" y="944880"/>
        <a:ext cx="2660302" cy="28346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57406B-5ABA-0A4C-A525-387B95498A0E}">
      <dsp:nvSpPr>
        <dsp:cNvPr id="0" name=""/>
        <dsp:cNvSpPr/>
      </dsp:nvSpPr>
      <dsp:spPr>
        <a:xfrm>
          <a:off x="0" y="38655"/>
          <a:ext cx="5257800" cy="518400"/>
        </a:xfrm>
        <a:prstGeom prst="rect">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bg1"/>
              </a:solidFill>
              <a:latin typeface="Arial" panose="020B0604020202020204" pitchFamily="34" charset="0"/>
              <a:ea typeface="+mn-ea"/>
              <a:cs typeface="Arial" panose="020B0604020202020204" pitchFamily="34" charset="0"/>
            </a:rPr>
            <a:t>Includes a number of aspects</a:t>
          </a:r>
          <a:endParaRPr lang="en-US" sz="2400" b="1" i="0" kern="1200" dirty="0">
            <a:solidFill>
              <a:schemeClr val="bg1"/>
            </a:solidFill>
            <a:latin typeface="Arial" panose="020B0604020202020204" pitchFamily="34" charset="0"/>
            <a:cs typeface="Arial" panose="020B0604020202020204" pitchFamily="34" charset="0"/>
          </a:endParaRPr>
        </a:p>
      </dsp:txBody>
      <dsp:txXfrm>
        <a:off x="0" y="38655"/>
        <a:ext cx="5257800" cy="518400"/>
      </dsp:txXfrm>
    </dsp:sp>
    <dsp:sp modelId="{6EBE5E45-590F-D943-AB07-0CB8407D7FF8}">
      <dsp:nvSpPr>
        <dsp:cNvPr id="0" name=""/>
        <dsp:cNvSpPr/>
      </dsp:nvSpPr>
      <dsp:spPr>
        <a:xfrm>
          <a:off x="0" y="557055"/>
          <a:ext cx="5257800" cy="1309365"/>
        </a:xfrm>
        <a:prstGeom prst="rect">
          <a:avLst/>
        </a:prstGeom>
        <a:solidFill>
          <a:schemeClr val="bg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ea typeface="+mn-ea"/>
              <a:cs typeface="Arial" panose="020B0604020202020204" pitchFamily="34" charset="0"/>
            </a:rPr>
            <a:t>Maintenance of security controls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ea typeface="+mn-ea"/>
              <a:cs typeface="Arial" panose="020B0604020202020204" pitchFamily="34" charset="0"/>
            </a:rPr>
            <a:t>Security compliance checking</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ea typeface="+mn-ea"/>
              <a:cs typeface="Arial" panose="020B0604020202020204" pitchFamily="34" charset="0"/>
            </a:rPr>
            <a:t>Change and configuration management</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ea typeface="+mn-ea"/>
              <a:cs typeface="Arial" panose="020B0604020202020204" pitchFamily="34" charset="0"/>
            </a:rPr>
            <a:t>Incident handling</a:t>
          </a:r>
        </a:p>
      </dsp:txBody>
      <dsp:txXfrm>
        <a:off x="0" y="557055"/>
        <a:ext cx="5257800" cy="13093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6D8D1-4202-CC4E-9A3B-54955769094D}">
      <dsp:nvSpPr>
        <dsp:cNvPr id="0" name=""/>
        <dsp:cNvSpPr/>
      </dsp:nvSpPr>
      <dsp:spPr>
        <a:xfrm>
          <a:off x="2068" y="463048"/>
          <a:ext cx="2075519" cy="2075519"/>
        </a:xfrm>
        <a:prstGeom prst="ellipse">
          <a:avLst/>
        </a:prstGeom>
        <a:solidFill>
          <a:schemeClr val="accent6">
            <a:lumMod val="60000"/>
            <a:lumOff val="40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223" tIns="20320" rIns="114223"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Arial" panose="020B0604020202020204" pitchFamily="34" charset="0"/>
              <a:ea typeface="+mn-ea"/>
              <a:cs typeface="Arial" panose="020B0604020202020204" pitchFamily="34" charset="0"/>
            </a:rPr>
            <a:t>Periodic review of controls</a:t>
          </a:r>
        </a:p>
      </dsp:txBody>
      <dsp:txXfrm>
        <a:off x="306021" y="767001"/>
        <a:ext cx="1467613" cy="1467613"/>
      </dsp:txXfrm>
    </dsp:sp>
    <dsp:sp modelId="{15709739-4678-674D-8FCB-58E5821EEE47}">
      <dsp:nvSpPr>
        <dsp:cNvPr id="0" name=""/>
        <dsp:cNvSpPr/>
      </dsp:nvSpPr>
      <dsp:spPr>
        <a:xfrm>
          <a:off x="1662484" y="463048"/>
          <a:ext cx="2075519" cy="2075519"/>
        </a:xfrm>
        <a:prstGeom prst="ellipse">
          <a:avLst/>
        </a:prstGeom>
        <a:solidFill>
          <a:schemeClr val="accent6">
            <a:lumMod val="60000"/>
            <a:lumOff val="40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223" tIns="20320" rIns="114223"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Arial" panose="020B0604020202020204" pitchFamily="34" charset="0"/>
              <a:ea typeface="+mn-ea"/>
              <a:cs typeface="Arial" panose="020B0604020202020204" pitchFamily="34" charset="0"/>
            </a:rPr>
            <a:t>Upgrade of controls to meet new requirements</a:t>
          </a:r>
        </a:p>
      </dsp:txBody>
      <dsp:txXfrm>
        <a:off x="1966437" y="767001"/>
        <a:ext cx="1467613" cy="1467613"/>
      </dsp:txXfrm>
    </dsp:sp>
    <dsp:sp modelId="{620DDF20-24CD-F441-A7BF-3C9E568E0503}">
      <dsp:nvSpPr>
        <dsp:cNvPr id="0" name=""/>
        <dsp:cNvSpPr/>
      </dsp:nvSpPr>
      <dsp:spPr>
        <a:xfrm>
          <a:off x="3322900" y="463048"/>
          <a:ext cx="2075519" cy="2075519"/>
        </a:xfrm>
        <a:prstGeom prst="ellipse">
          <a:avLst/>
        </a:prstGeom>
        <a:solidFill>
          <a:schemeClr val="accent6">
            <a:lumMod val="60000"/>
            <a:lumOff val="40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223" tIns="20320" rIns="114223"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Arial" panose="020B0604020202020204" pitchFamily="34" charset="0"/>
              <a:ea typeface="+mn-ea"/>
              <a:cs typeface="Arial" panose="020B0604020202020204" pitchFamily="34" charset="0"/>
            </a:rPr>
            <a:t>System changes do not impact controls</a:t>
          </a:r>
        </a:p>
      </dsp:txBody>
      <dsp:txXfrm>
        <a:off x="3626853" y="767001"/>
        <a:ext cx="1467613" cy="1467613"/>
      </dsp:txXfrm>
    </dsp:sp>
    <dsp:sp modelId="{AEC40B1F-2BDF-0140-A63B-E717CFD4700D}">
      <dsp:nvSpPr>
        <dsp:cNvPr id="0" name=""/>
        <dsp:cNvSpPr/>
      </dsp:nvSpPr>
      <dsp:spPr>
        <a:xfrm>
          <a:off x="4983316" y="463048"/>
          <a:ext cx="2075519" cy="2075519"/>
        </a:xfrm>
        <a:prstGeom prst="ellipse">
          <a:avLst/>
        </a:prstGeom>
        <a:solidFill>
          <a:schemeClr val="accent6">
            <a:lumMod val="60000"/>
            <a:lumOff val="40000"/>
          </a:schemeClr>
        </a:solidFill>
        <a:ln>
          <a:solidFill>
            <a:schemeClr val="accent3">
              <a:lumMod val="50000"/>
            </a:schemeClr>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4223" tIns="20320" rIns="114223"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Arial" panose="020B0604020202020204" pitchFamily="34" charset="0"/>
              <a:ea typeface="+mn-ea"/>
              <a:cs typeface="Arial" panose="020B0604020202020204" pitchFamily="34" charset="0"/>
            </a:rPr>
            <a:t>Address new threats or vulnerabilities</a:t>
          </a:r>
        </a:p>
      </dsp:txBody>
      <dsp:txXfrm>
        <a:off x="5287269" y="767001"/>
        <a:ext cx="1467613" cy="14676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D3B63-52AA-0F4D-B509-89B391844F76}">
      <dsp:nvSpPr>
        <dsp:cNvPr id="0" name=""/>
        <dsp:cNvSpPr/>
      </dsp:nvSpPr>
      <dsp:spPr>
        <a:xfrm>
          <a:off x="1873"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IP address and protocol values</a:t>
          </a:r>
        </a:p>
      </dsp:txBody>
      <dsp:txXfrm>
        <a:off x="1873" y="0"/>
        <a:ext cx="1838734" cy="1310640"/>
      </dsp:txXfrm>
    </dsp:sp>
    <dsp:sp modelId="{233409E2-3517-7A4C-BEB5-5263C444841E}">
      <dsp:nvSpPr>
        <dsp:cNvPr id="0" name=""/>
        <dsp:cNvSpPr/>
      </dsp:nvSpPr>
      <dsp:spPr>
        <a:xfrm>
          <a:off x="185747" y="1311919"/>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latin typeface="Arial" panose="020B0604020202020204" pitchFamily="34" charset="0"/>
              <a:cs typeface="Arial" panose="020B0604020202020204" pitchFamily="34" charset="0"/>
            </a:rPr>
            <a:t>This type of filtering is used by packet filter and </a:t>
          </a:r>
          <a:r>
            <a:rPr lang="en-US" sz="1400" b="0" kern="1200" dirty="0" err="1">
              <a:solidFill>
                <a:schemeClr val="tx1"/>
              </a:solidFill>
              <a:latin typeface="Arial" panose="020B0604020202020204" pitchFamily="34" charset="0"/>
              <a:cs typeface="Arial" panose="020B0604020202020204" pitchFamily="34" charset="0"/>
            </a:rPr>
            <a:t>stateful</a:t>
          </a:r>
          <a:r>
            <a:rPr lang="en-US" sz="1400" b="0" kern="1200" dirty="0">
              <a:solidFill>
                <a:schemeClr val="tx1"/>
              </a:solidFill>
              <a:latin typeface="Arial" panose="020B0604020202020204" pitchFamily="34" charset="0"/>
              <a:cs typeface="Arial" panose="020B0604020202020204" pitchFamily="34" charset="0"/>
            </a:rPr>
            <a:t> inspection firewalls</a:t>
          </a:r>
        </a:p>
      </dsp:txBody>
      <dsp:txXfrm>
        <a:off x="224328" y="1350500"/>
        <a:ext cx="1393825" cy="1240090"/>
      </dsp:txXfrm>
    </dsp:sp>
    <dsp:sp modelId="{4577C2A4-77EB-034F-ACEE-CA8EB258F917}">
      <dsp:nvSpPr>
        <dsp:cNvPr id="0" name=""/>
        <dsp:cNvSpPr/>
      </dsp:nvSpPr>
      <dsp:spPr>
        <a:xfrm>
          <a:off x="185747" y="2831827"/>
          <a:ext cx="1470987" cy="1317252"/>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00000"/>
              </a:solidFill>
              <a:latin typeface="Arial" panose="020B0604020202020204" pitchFamily="34" charset="0"/>
              <a:cs typeface="Arial" panose="020B0604020202020204" pitchFamily="34" charset="0"/>
            </a:rPr>
            <a:t>Typically used to limit access to specific services</a:t>
          </a:r>
        </a:p>
      </dsp:txBody>
      <dsp:txXfrm>
        <a:off x="224328" y="2870408"/>
        <a:ext cx="1393825" cy="1240090"/>
      </dsp:txXfrm>
    </dsp:sp>
    <dsp:sp modelId="{69066A2D-01B8-BD48-83E0-6DECB12724EA}">
      <dsp:nvSpPr>
        <dsp:cNvPr id="0" name=""/>
        <dsp:cNvSpPr/>
      </dsp:nvSpPr>
      <dsp:spPr>
        <a:xfrm>
          <a:off x="1978513"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Application protocol</a:t>
          </a:r>
          <a:endParaRPr lang="en-US" sz="2300" kern="1200" dirty="0">
            <a:latin typeface="Arial" panose="020B0604020202020204" pitchFamily="34" charset="0"/>
            <a:cs typeface="Arial" panose="020B0604020202020204" pitchFamily="34" charset="0"/>
          </a:endParaRPr>
        </a:p>
      </dsp:txBody>
      <dsp:txXfrm>
        <a:off x="1978513" y="0"/>
        <a:ext cx="1838734" cy="1310640"/>
      </dsp:txXfrm>
    </dsp:sp>
    <dsp:sp modelId="{F5203C34-B1E2-054E-B5B5-A3A3CB4C512C}">
      <dsp:nvSpPr>
        <dsp:cNvPr id="0" name=""/>
        <dsp:cNvSpPr/>
      </dsp:nvSpPr>
      <dsp:spPr>
        <a:xfrm>
          <a:off x="2162386"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tx1"/>
              </a:solidFill>
              <a:latin typeface="Arial" panose="020B0604020202020204" pitchFamily="34" charset="0"/>
              <a:cs typeface="Arial" panose="020B0604020202020204" pitchFamily="34" charset="0"/>
            </a:rPr>
            <a:t>This type of filtering is used by an application-level gateway that relays and monitors the exchange of information for specific application protocols</a:t>
          </a:r>
        </a:p>
      </dsp:txBody>
      <dsp:txXfrm>
        <a:off x="2205470" y="1353724"/>
        <a:ext cx="1384819" cy="2753552"/>
      </dsp:txXfrm>
    </dsp:sp>
    <dsp:sp modelId="{5EF363CB-8B94-2443-BEF3-EF6DDD0821FD}">
      <dsp:nvSpPr>
        <dsp:cNvPr id="0" name=""/>
        <dsp:cNvSpPr/>
      </dsp:nvSpPr>
      <dsp:spPr>
        <a:xfrm>
          <a:off x="3955152" y="0"/>
          <a:ext cx="1838734" cy="436880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User identity</a:t>
          </a:r>
          <a:endParaRPr lang="en-US" sz="2300" kern="1200" dirty="0">
            <a:latin typeface="Arial" panose="020B0604020202020204" pitchFamily="34" charset="0"/>
            <a:cs typeface="Arial" panose="020B0604020202020204" pitchFamily="34" charset="0"/>
          </a:endParaRPr>
        </a:p>
      </dsp:txBody>
      <dsp:txXfrm>
        <a:off x="3955152" y="0"/>
        <a:ext cx="1838734" cy="1310640"/>
      </dsp:txXfrm>
    </dsp:sp>
    <dsp:sp modelId="{21407BB1-ACEF-CF4A-9F72-95F2944F9C99}">
      <dsp:nvSpPr>
        <dsp:cNvPr id="0" name=""/>
        <dsp:cNvSpPr/>
      </dsp:nvSpPr>
      <dsp:spPr>
        <a:xfrm>
          <a:off x="4139025" y="1310640"/>
          <a:ext cx="1470987" cy="2839720"/>
        </a:xfrm>
        <a:prstGeom prst="roundRect">
          <a:avLst>
            <a:gd name="adj" fmla="val 10000"/>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00000"/>
              </a:solidFill>
              <a:latin typeface="Arial" panose="020B0604020202020204" pitchFamily="34" charset="0"/>
              <a:cs typeface="Arial" panose="020B0604020202020204" pitchFamily="34" charset="0"/>
            </a:rPr>
            <a:t>Typically for inside users who identify themselves using some form of secure authentication technology</a:t>
          </a:r>
        </a:p>
      </dsp:txBody>
      <dsp:txXfrm>
        <a:off x="4182109" y="1353724"/>
        <a:ext cx="1384819" cy="2753552"/>
      </dsp:txXfrm>
    </dsp:sp>
    <dsp:sp modelId="{6E4984E4-D558-E841-A9CC-6760B3ECF2E1}">
      <dsp:nvSpPr>
        <dsp:cNvPr id="0" name=""/>
        <dsp:cNvSpPr/>
      </dsp:nvSpPr>
      <dsp:spPr>
        <a:xfrm>
          <a:off x="5931791" y="0"/>
          <a:ext cx="1838734" cy="436880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Network activity</a:t>
          </a:r>
          <a:endParaRPr lang="en-US" sz="2300" kern="1200" dirty="0">
            <a:latin typeface="Arial" panose="020B0604020202020204" pitchFamily="34" charset="0"/>
            <a:cs typeface="Arial" panose="020B0604020202020204" pitchFamily="34" charset="0"/>
          </a:endParaRPr>
        </a:p>
      </dsp:txBody>
      <dsp:txXfrm>
        <a:off x="5931791" y="0"/>
        <a:ext cx="1838734" cy="1310640"/>
      </dsp:txXfrm>
    </dsp:sp>
    <dsp:sp modelId="{6EC0DA58-F2F0-834F-854D-AFA80713B70B}">
      <dsp:nvSpPr>
        <dsp:cNvPr id="0" name=""/>
        <dsp:cNvSpPr/>
      </dsp:nvSpPr>
      <dsp:spPr>
        <a:xfrm>
          <a:off x="6115665" y="1310640"/>
          <a:ext cx="1470987" cy="283972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000000"/>
              </a:solidFill>
              <a:latin typeface="Arial" panose="020B0604020202020204" pitchFamily="34" charset="0"/>
              <a:cs typeface="Arial" panose="020B0604020202020204" pitchFamily="34" charset="0"/>
            </a:rPr>
            <a:t>Controls access based on considerations such as the time or request, rate of requests, or other activity patterns</a:t>
          </a:r>
        </a:p>
      </dsp:txBody>
      <dsp:txXfrm>
        <a:off x="6158749" y="1353724"/>
        <a:ext cx="1384819" cy="2753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9FBF5-6ABB-C64A-8A51-9ED48CEBDC31}">
      <dsp:nvSpPr>
        <dsp:cNvPr id="0" name=""/>
        <dsp:cNvSpPr/>
      </dsp:nvSpPr>
      <dsp:spPr>
        <a:xfrm>
          <a:off x="0" y="60860"/>
          <a:ext cx="5959386" cy="403200"/>
        </a:xfrm>
        <a:prstGeom prst="rect">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latin typeface="Arial" panose="020B0604020202020204" pitchFamily="34" charset="0"/>
              <a:cs typeface="Arial" panose="020B0604020202020204" pitchFamily="34" charset="0"/>
            </a:rPr>
            <a:t>Filtering rules are based on information contained in a network packet</a:t>
          </a:r>
        </a:p>
      </dsp:txBody>
      <dsp:txXfrm>
        <a:off x="0" y="60860"/>
        <a:ext cx="5959386" cy="403200"/>
      </dsp:txXfrm>
    </dsp:sp>
    <dsp:sp modelId="{F43A4F69-133B-A849-99D7-8121D32013C5}">
      <dsp:nvSpPr>
        <dsp:cNvPr id="0" name=""/>
        <dsp:cNvSpPr/>
      </dsp:nvSpPr>
      <dsp:spPr>
        <a:xfrm>
          <a:off x="0" y="464061"/>
          <a:ext cx="5959386" cy="1229759"/>
        </a:xfrm>
        <a:prstGeom prst="rect">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Arial" panose="020B0604020202020204" pitchFamily="34" charset="0"/>
              <a:cs typeface="Arial" panose="020B0604020202020204" pitchFamily="34" charset="0"/>
            </a:rPr>
            <a:t>Source IP address</a:t>
          </a:r>
        </a:p>
        <a:p>
          <a:pPr marL="114300" lvl="1" indent="-114300" algn="l" defTabSz="622300">
            <a:lnSpc>
              <a:spcPct val="90000"/>
            </a:lnSpc>
            <a:spcBef>
              <a:spcPct val="0"/>
            </a:spcBef>
            <a:spcAft>
              <a:spcPct val="15000"/>
            </a:spcAft>
            <a:buChar char="•"/>
          </a:pPr>
          <a:r>
            <a:rPr lang="en-US" sz="1400" kern="1200" dirty="0">
              <a:effectLst/>
              <a:latin typeface="Arial" panose="020B0604020202020204" pitchFamily="34" charset="0"/>
              <a:cs typeface="Arial" panose="020B0604020202020204" pitchFamily="34" charset="0"/>
            </a:rPr>
            <a:t>Destination IP address</a:t>
          </a:r>
        </a:p>
        <a:p>
          <a:pPr marL="114300" lvl="1" indent="-114300" algn="l" defTabSz="622300">
            <a:lnSpc>
              <a:spcPct val="90000"/>
            </a:lnSpc>
            <a:spcBef>
              <a:spcPct val="0"/>
            </a:spcBef>
            <a:spcAft>
              <a:spcPct val="15000"/>
            </a:spcAft>
            <a:buChar char="•"/>
          </a:pPr>
          <a:r>
            <a:rPr lang="en-US" sz="1400" kern="1200" dirty="0">
              <a:effectLst/>
              <a:latin typeface="Arial" panose="020B0604020202020204" pitchFamily="34" charset="0"/>
              <a:cs typeface="Arial" panose="020B0604020202020204" pitchFamily="34" charset="0"/>
            </a:rPr>
            <a:t>Source and destination transport-level address</a:t>
          </a:r>
        </a:p>
        <a:p>
          <a:pPr marL="114300" lvl="1" indent="-114300" algn="l" defTabSz="622300">
            <a:lnSpc>
              <a:spcPct val="90000"/>
            </a:lnSpc>
            <a:spcBef>
              <a:spcPct val="0"/>
            </a:spcBef>
            <a:spcAft>
              <a:spcPct val="15000"/>
            </a:spcAft>
            <a:buChar char="•"/>
          </a:pPr>
          <a:r>
            <a:rPr lang="en-US" sz="1400" kern="1200" dirty="0">
              <a:effectLst/>
              <a:latin typeface="Arial" panose="020B0604020202020204" pitchFamily="34" charset="0"/>
              <a:cs typeface="Arial" panose="020B0604020202020204" pitchFamily="34" charset="0"/>
            </a:rPr>
            <a:t>IP protocol field</a:t>
          </a:r>
        </a:p>
        <a:p>
          <a:pPr marL="114300" lvl="1" indent="-114300" algn="l" defTabSz="622300">
            <a:lnSpc>
              <a:spcPct val="90000"/>
            </a:lnSpc>
            <a:spcBef>
              <a:spcPct val="0"/>
            </a:spcBef>
            <a:spcAft>
              <a:spcPct val="15000"/>
            </a:spcAft>
            <a:buChar char="•"/>
          </a:pPr>
          <a:r>
            <a:rPr lang="en-US" sz="1400" kern="1200" dirty="0">
              <a:effectLst/>
              <a:latin typeface="Arial" panose="020B0604020202020204" pitchFamily="34" charset="0"/>
              <a:cs typeface="Arial" panose="020B0604020202020204" pitchFamily="34" charset="0"/>
            </a:rPr>
            <a:t>Interface</a:t>
          </a:r>
        </a:p>
      </dsp:txBody>
      <dsp:txXfrm>
        <a:off x="0" y="464061"/>
        <a:ext cx="5959386" cy="12297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8884E-25F0-8E45-87AD-FFCD76ECA1C4}">
      <dsp:nvSpPr>
        <dsp:cNvPr id="0" name=""/>
        <dsp:cNvSpPr/>
      </dsp:nvSpPr>
      <dsp:spPr>
        <a:xfrm>
          <a:off x="1728181" y="52410"/>
          <a:ext cx="5184576" cy="5184576"/>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FC93CCD-45E6-BD4E-A080-C49B7B85857D}">
      <dsp:nvSpPr>
        <dsp:cNvPr id="0" name=""/>
        <dsp:cNvSpPr/>
      </dsp:nvSpPr>
      <dsp:spPr>
        <a:xfrm>
          <a:off x="759274" y="1093898"/>
          <a:ext cx="3338701" cy="3244901"/>
        </a:xfrm>
        <a:prstGeom prst="roundRect">
          <a:avLst/>
        </a:prstGeom>
        <a:solidFill>
          <a:schemeClr val="bg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latin typeface="Arial" panose="020B0604020202020204" pitchFamily="34" charset="0"/>
              <a:cs typeface="Arial" panose="020B0604020202020204" pitchFamily="34" charset="0"/>
            </a:rPr>
            <a:t>Tightens rules for TCP traffic by creating a directory of outbound TCP connections</a:t>
          </a:r>
          <a:endParaRPr lang="en-US" sz="1600" kern="1200" dirty="0">
            <a:solidFill>
              <a:srgbClr val="000000"/>
            </a:solidFill>
            <a:latin typeface="Arial" panose="020B0604020202020204" pitchFamily="34" charset="0"/>
            <a:cs typeface="Arial" panose="020B0604020202020204" pitchFamily="34" charset="0"/>
          </a:endParaRPr>
        </a:p>
        <a:p>
          <a:pPr marL="171450" lvl="1" indent="-171450" algn="l" defTabSz="711200" rtl="0">
            <a:lnSpc>
              <a:spcPct val="90000"/>
            </a:lnSpc>
            <a:spcBef>
              <a:spcPct val="0"/>
            </a:spcBef>
            <a:spcAft>
              <a:spcPts val="1200"/>
            </a:spcAft>
            <a:buChar char="•"/>
          </a:pPr>
          <a:r>
            <a:rPr lang="en-US" sz="1600" b="0" kern="1200" dirty="0">
              <a:solidFill>
                <a:srgbClr val="000000"/>
              </a:solidFill>
              <a:latin typeface="Arial" panose="020B0604020202020204" pitchFamily="34" charset="0"/>
              <a:cs typeface="Arial" panose="020B0604020202020204" pitchFamily="34" charset="0"/>
            </a:rPr>
            <a:t>There is an entry for each currently established connection</a:t>
          </a:r>
        </a:p>
        <a:p>
          <a:pPr marL="171450" lvl="1" indent="-171450" algn="l" defTabSz="711200" rtl="0">
            <a:lnSpc>
              <a:spcPct val="90000"/>
            </a:lnSpc>
            <a:spcBef>
              <a:spcPct val="0"/>
            </a:spcBef>
            <a:spcAft>
              <a:spcPts val="1200"/>
            </a:spcAft>
            <a:buChar char="•"/>
          </a:pPr>
          <a:r>
            <a:rPr lang="en-US" sz="1600" b="0" kern="1200" dirty="0">
              <a:solidFill>
                <a:srgbClr val="000000"/>
              </a:solidFill>
              <a:latin typeface="Arial" panose="020B0604020202020204" pitchFamily="34" charset="0"/>
              <a:cs typeface="Arial" panose="020B0604020202020204" pitchFamily="34" charset="0"/>
            </a:rPr>
            <a:t>Packet filter allows incoming traffic to high numbered ports only for those packets that fit the profile of one of the entries in this directory</a:t>
          </a:r>
        </a:p>
      </dsp:txBody>
      <dsp:txXfrm>
        <a:off x="917677" y="1252301"/>
        <a:ext cx="3021895" cy="2928095"/>
      </dsp:txXfrm>
    </dsp:sp>
    <dsp:sp modelId="{94C5E0A6-2ACD-614C-8942-2E2B0E6E0DBA}">
      <dsp:nvSpPr>
        <dsp:cNvPr id="0" name=""/>
        <dsp:cNvSpPr/>
      </dsp:nvSpPr>
      <dsp:spPr>
        <a:xfrm>
          <a:off x="4850250" y="1152131"/>
          <a:ext cx="3243647" cy="3125968"/>
        </a:xfrm>
        <a:prstGeom prst="roundRect">
          <a:avLst/>
        </a:prstGeom>
        <a:solidFill>
          <a:schemeClr val="bg1"/>
        </a:solidFill>
        <a:ln w="31750">
          <a:solidFill>
            <a:schemeClr val="accent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ts val="1200"/>
            </a:spcAft>
            <a:buNone/>
          </a:pPr>
          <a:r>
            <a:rPr lang="en-US" sz="1600" b="1" kern="1200" dirty="0">
              <a:solidFill>
                <a:srgbClr val="000000"/>
              </a:solidFill>
              <a:latin typeface="Arial" panose="020B0604020202020204" pitchFamily="34" charset="0"/>
              <a:cs typeface="Arial" panose="020B0604020202020204" pitchFamily="34" charset="0"/>
            </a:rPr>
            <a:t>Reviews packet information but also records information about TCP connections</a:t>
          </a:r>
          <a:endParaRPr lang="en-US" sz="1600" kern="1200" dirty="0">
            <a:solidFill>
              <a:srgbClr val="000000"/>
            </a:solidFill>
            <a:latin typeface="Arial" panose="020B0604020202020204" pitchFamily="34" charset="0"/>
            <a:cs typeface="Arial" panose="020B0604020202020204" pitchFamily="34" charset="0"/>
          </a:endParaRPr>
        </a:p>
        <a:p>
          <a:pPr marL="171450" lvl="1" indent="-171450" algn="l" defTabSz="711200" rtl="0">
            <a:lnSpc>
              <a:spcPct val="90000"/>
            </a:lnSpc>
            <a:spcBef>
              <a:spcPct val="0"/>
            </a:spcBef>
            <a:spcAft>
              <a:spcPts val="1200"/>
            </a:spcAft>
            <a:buChar char="•"/>
          </a:pPr>
          <a:r>
            <a:rPr lang="en-US" sz="1600" b="0" kern="1200" dirty="0">
              <a:solidFill>
                <a:srgbClr val="000000"/>
              </a:solidFill>
              <a:latin typeface="Arial" panose="020B0604020202020204" pitchFamily="34" charset="0"/>
              <a:cs typeface="Arial" panose="020B0604020202020204" pitchFamily="34" charset="0"/>
            </a:rPr>
            <a:t>Keeps track of TCP sequence numbers to </a:t>
          </a:r>
          <a:r>
            <a:rPr lang="en-US" sz="1600" b="0" kern="1200" dirty="0">
              <a:solidFill>
                <a:srgbClr val="FF0000"/>
              </a:solidFill>
              <a:latin typeface="Arial" panose="020B0604020202020204" pitchFamily="34" charset="0"/>
              <a:cs typeface="Arial" panose="020B0604020202020204" pitchFamily="34" charset="0"/>
            </a:rPr>
            <a:t>prevent attacks that depend on the sequence number</a:t>
          </a:r>
        </a:p>
        <a:p>
          <a:pPr marL="171450" lvl="1" indent="-171450" algn="l" defTabSz="711200" rtl="0">
            <a:lnSpc>
              <a:spcPct val="90000"/>
            </a:lnSpc>
            <a:spcBef>
              <a:spcPct val="0"/>
            </a:spcBef>
            <a:spcAft>
              <a:spcPts val="1200"/>
            </a:spcAft>
            <a:buChar char="•"/>
          </a:pPr>
          <a:r>
            <a:rPr lang="en-US" sz="1600" b="0" kern="1200" dirty="0">
              <a:solidFill>
                <a:srgbClr val="000000"/>
              </a:solidFill>
              <a:latin typeface="Arial" panose="020B0604020202020204" pitchFamily="34" charset="0"/>
              <a:cs typeface="Arial" panose="020B0604020202020204" pitchFamily="34" charset="0"/>
            </a:rPr>
            <a:t>Inspects data for protocols, especially critical commands</a:t>
          </a:r>
        </a:p>
      </dsp:txBody>
      <dsp:txXfrm>
        <a:off x="5002847" y="1304728"/>
        <a:ext cx="2938453" cy="2820774"/>
      </dsp:txXfrm>
    </dsp:sp>
    <dsp:sp modelId="{E2FA6206-43E2-9C4F-9C4A-69E3356DFFF0}">
      <dsp:nvSpPr>
        <dsp:cNvPr id="0" name=""/>
        <dsp:cNvSpPr/>
      </dsp:nvSpPr>
      <dsp:spPr>
        <a:xfrm>
          <a:off x="4274191" y="2057370"/>
          <a:ext cx="282269" cy="2822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dsp:txBody>
      <dsp:txXfrm>
        <a:off x="4287970" y="2071149"/>
        <a:ext cx="254711" cy="254711"/>
      </dsp:txXfrm>
    </dsp:sp>
    <dsp:sp modelId="{C2E21EDD-344F-DC49-916B-AA2A8594287A}">
      <dsp:nvSpPr>
        <dsp:cNvPr id="0" name=""/>
        <dsp:cNvSpPr/>
      </dsp:nvSpPr>
      <dsp:spPr>
        <a:xfrm flipV="1">
          <a:off x="4274197" y="2959316"/>
          <a:ext cx="367030" cy="37362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latin typeface="Arial" panose="020B0604020202020204" pitchFamily="34" charset="0"/>
            <a:cs typeface="Arial" panose="020B0604020202020204" pitchFamily="34" charset="0"/>
          </a:endParaRPr>
        </a:p>
      </dsp:txBody>
      <dsp:txXfrm rot="10800000">
        <a:off x="4292114" y="2977233"/>
        <a:ext cx="331196" cy="3377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0F7F3-A1DD-5F43-804E-8C96C34E8E80}">
      <dsp:nvSpPr>
        <dsp:cNvPr id="0" name=""/>
        <dsp:cNvSpPr/>
      </dsp:nvSpPr>
      <dsp:spPr>
        <a:xfrm rot="5400000">
          <a:off x="976623" y="1187375"/>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9E0215A-C0BE-D140-B2CF-9D84742E39D9}">
      <dsp:nvSpPr>
        <dsp:cNvPr id="0" name=""/>
        <dsp:cNvSpPr/>
      </dsp:nvSpPr>
      <dsp:spPr>
        <a:xfrm>
          <a:off x="698402" y="23283"/>
          <a:ext cx="1767802" cy="1237404"/>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Assurance Level</a:t>
          </a:r>
        </a:p>
      </dsp:txBody>
      <dsp:txXfrm>
        <a:off x="758818" y="83699"/>
        <a:ext cx="1646970" cy="1116572"/>
      </dsp:txXfrm>
    </dsp:sp>
    <dsp:sp modelId="{B2CB29D6-A6C6-8044-B402-A60BB7F04896}">
      <dsp:nvSpPr>
        <dsp:cNvPr id="0" name=""/>
        <dsp:cNvSpPr/>
      </dsp:nvSpPr>
      <dsp:spPr>
        <a:xfrm>
          <a:off x="2466205" y="141298"/>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BF4B76E-58A4-5942-B229-14A274B7340E}">
      <dsp:nvSpPr>
        <dsp:cNvPr id="0" name=""/>
        <dsp:cNvSpPr/>
      </dsp:nvSpPr>
      <dsp:spPr>
        <a:xfrm rot="5400000">
          <a:off x="2442319" y="2577389"/>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6B1499-A36B-5849-9F15-CDCD337DBAA1}">
      <dsp:nvSpPr>
        <dsp:cNvPr id="0" name=""/>
        <dsp:cNvSpPr/>
      </dsp:nvSpPr>
      <dsp:spPr>
        <a:xfrm>
          <a:off x="2164098" y="1413297"/>
          <a:ext cx="1767802" cy="1237404"/>
        </a:xfrm>
        <a:prstGeom prst="roundRect">
          <a:avLst>
            <a:gd name="adj" fmla="val 1667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Potential impact</a:t>
          </a:r>
        </a:p>
      </dsp:txBody>
      <dsp:txXfrm>
        <a:off x="2224514" y="1473713"/>
        <a:ext cx="1646970" cy="1116572"/>
      </dsp:txXfrm>
    </dsp:sp>
    <dsp:sp modelId="{CF5B2834-1426-A24A-BF89-E66E9ADEAB26}">
      <dsp:nvSpPr>
        <dsp:cNvPr id="0" name=""/>
        <dsp:cNvSpPr/>
      </dsp:nvSpPr>
      <dsp:spPr>
        <a:xfrm>
          <a:off x="3931901" y="1531312"/>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5AF4232-C73F-004E-BAAA-CBA395BB2B63}">
      <dsp:nvSpPr>
        <dsp:cNvPr id="0" name=""/>
        <dsp:cNvSpPr/>
      </dsp:nvSpPr>
      <dsp:spPr>
        <a:xfrm>
          <a:off x="3629794" y="2803311"/>
          <a:ext cx="1767802" cy="1237404"/>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Areas of risk</a:t>
          </a:r>
        </a:p>
      </dsp:txBody>
      <dsp:txXfrm>
        <a:off x="3690210" y="2863727"/>
        <a:ext cx="1646970" cy="11165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AEE09-94F7-6448-A0C0-E9068B05211E}">
      <dsp:nvSpPr>
        <dsp:cNvPr id="0" name=""/>
        <dsp:cNvSpPr/>
      </dsp:nvSpPr>
      <dsp:spPr>
        <a:xfrm>
          <a:off x="10355"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140000"/>
            </a:lnSpc>
            <a:spcBef>
              <a:spcPct val="0"/>
            </a:spcBef>
            <a:spcAft>
              <a:spcPct val="35000"/>
            </a:spcAft>
            <a:buNone/>
          </a:pPr>
          <a:endParaRPr lang="en-US" sz="1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1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1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2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2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2400" kern="1200" baseline="0" dirty="0">
            <a:latin typeface="Arial" panose="020B0604020202020204" pitchFamily="34" charset="0"/>
            <a:cs typeface="Arial" panose="020B0604020202020204" pitchFamily="34" charset="0"/>
          </a:endParaRPr>
        </a:p>
        <a:p>
          <a:pPr marL="0" lvl="0" indent="0" algn="ctr" defTabSz="622300" rtl="0">
            <a:lnSpc>
              <a:spcPct val="140000"/>
            </a:lnSpc>
            <a:spcBef>
              <a:spcPct val="0"/>
            </a:spcBef>
            <a:spcAft>
              <a:spcPct val="35000"/>
            </a:spcAft>
            <a:buNone/>
          </a:pPr>
          <a:endParaRPr lang="en-US" sz="2400" kern="1200" baseline="0" dirty="0">
            <a:latin typeface="Arial" panose="020B0604020202020204" pitchFamily="34" charset="0"/>
            <a:cs typeface="Arial" panose="020B0604020202020204" pitchFamily="34" charset="0"/>
          </a:endParaRPr>
        </a:p>
        <a:p>
          <a:pPr marL="0" lvl="0" indent="0" algn="ctr" defTabSz="622300" rtl="0">
            <a:lnSpc>
              <a:spcPct val="90000"/>
            </a:lnSpc>
            <a:spcBef>
              <a:spcPct val="0"/>
            </a:spcBef>
            <a:spcAft>
              <a:spcPct val="35000"/>
            </a:spcAft>
            <a:buNone/>
          </a:pPr>
          <a:r>
            <a:rPr lang="en-US" sz="2400" kern="1200" baseline="0" dirty="0">
              <a:latin typeface="Arial" panose="020B0604020202020204" pitchFamily="34" charset="0"/>
              <a:cs typeface="Arial" panose="020B0604020202020204" pitchFamily="34" charset="0"/>
            </a:rPr>
            <a:t>Describes an organization’s degree of certainty that a user has presented a credential that refers to his or her identity</a:t>
          </a:r>
        </a:p>
      </dsp:txBody>
      <dsp:txXfrm>
        <a:off x="10355" y="0"/>
        <a:ext cx="2611933" cy="1598577"/>
      </dsp:txXfrm>
    </dsp:sp>
    <dsp:sp modelId="{91019BAD-B543-2445-BBF8-E388510F8D37}">
      <dsp:nvSpPr>
        <dsp:cNvPr id="0" name=""/>
        <dsp:cNvSpPr/>
      </dsp:nvSpPr>
      <dsp:spPr>
        <a:xfrm>
          <a:off x="2808833"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More specifically is defined as:</a:t>
          </a:r>
        </a:p>
      </dsp:txBody>
      <dsp:txXfrm>
        <a:off x="2808833" y="0"/>
        <a:ext cx="2611933" cy="1598577"/>
      </dsp:txXfrm>
    </dsp:sp>
    <dsp:sp modelId="{B7A2F760-A94D-5B49-9422-16E77080565F}">
      <dsp:nvSpPr>
        <dsp:cNvPr id="0" name=""/>
        <dsp:cNvSpPr/>
      </dsp:nvSpPr>
      <dsp:spPr>
        <a:xfrm>
          <a:off x="3070026" y="1600138"/>
          <a:ext cx="2089546" cy="16066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pitchFamily="34" charset="0"/>
              <a:cs typeface="Arial" panose="020B0604020202020204" pitchFamily="34" charset="0"/>
            </a:rPr>
            <a:t>The degree of confidence in the vetting process used to establish the identity of the individual to whom the credential was issued</a:t>
          </a:r>
        </a:p>
      </dsp:txBody>
      <dsp:txXfrm>
        <a:off x="3117083" y="1647195"/>
        <a:ext cx="1995432" cy="1512529"/>
      </dsp:txXfrm>
    </dsp:sp>
    <dsp:sp modelId="{1ECB4796-3FDF-354E-B39F-56EBB879956D}">
      <dsp:nvSpPr>
        <dsp:cNvPr id="0" name=""/>
        <dsp:cNvSpPr/>
      </dsp:nvSpPr>
      <dsp:spPr>
        <a:xfrm>
          <a:off x="3070026" y="3453957"/>
          <a:ext cx="2089546" cy="160664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panose="020B0604020202020204" pitchFamily="34" charset="0"/>
              <a:cs typeface="Arial" panose="020B0604020202020204" pitchFamily="34" charset="0"/>
            </a:rPr>
            <a:t>The degree of confidence that the individual who uses the credential is the individual to whom the credential was issued</a:t>
          </a:r>
        </a:p>
      </dsp:txBody>
      <dsp:txXfrm>
        <a:off x="3117083" y="3501014"/>
        <a:ext cx="1995432" cy="1512529"/>
      </dsp:txXfrm>
    </dsp:sp>
    <dsp:sp modelId="{6042A813-5AF4-554E-884A-DEE78A8A344A}">
      <dsp:nvSpPr>
        <dsp:cNvPr id="0" name=""/>
        <dsp:cNvSpPr/>
      </dsp:nvSpPr>
      <dsp:spPr>
        <a:xfrm>
          <a:off x="5616661"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Four levels of assurance</a:t>
          </a:r>
        </a:p>
      </dsp:txBody>
      <dsp:txXfrm>
        <a:off x="5616661" y="0"/>
        <a:ext cx="2611933" cy="1598577"/>
      </dsp:txXfrm>
    </dsp:sp>
    <dsp:sp modelId="{72C8A79C-BC82-2844-9B2D-E9B9EDF6F508}">
      <dsp:nvSpPr>
        <dsp:cNvPr id="0" name=""/>
        <dsp:cNvSpPr/>
      </dsp:nvSpPr>
      <dsp:spPr>
        <a:xfrm>
          <a:off x="5877855" y="1598707"/>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622300" rtl="0">
            <a:lnSpc>
              <a:spcPct val="90000"/>
            </a:lnSpc>
            <a:spcBef>
              <a:spcPct val="0"/>
            </a:spcBef>
            <a:spcAft>
              <a:spcPct val="35000"/>
            </a:spcAft>
            <a:buNone/>
          </a:pPr>
          <a:r>
            <a:rPr lang="en-US" sz="1400" kern="1200" dirty="0">
              <a:solidFill>
                <a:srgbClr val="0432FF"/>
              </a:solidFill>
              <a:latin typeface="Arial" panose="020B0604020202020204" pitchFamily="34" charset="0"/>
              <a:cs typeface="Arial" panose="020B0604020202020204" pitchFamily="34" charset="0"/>
            </a:rPr>
            <a:t>Level 1</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Little or no confidence in the asserted identity's validity</a:t>
          </a:r>
        </a:p>
      </dsp:txBody>
      <dsp:txXfrm>
        <a:off x="5900591" y="1621443"/>
        <a:ext cx="2044074" cy="730790"/>
      </dsp:txXfrm>
    </dsp:sp>
    <dsp:sp modelId="{684B1449-EB48-6C42-9F0B-BD87224F03EB}">
      <dsp:nvSpPr>
        <dsp:cNvPr id="0" name=""/>
        <dsp:cNvSpPr/>
      </dsp:nvSpPr>
      <dsp:spPr>
        <a:xfrm>
          <a:off x="5877855" y="2494395"/>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rgbClr val="0432FF"/>
              </a:solidFill>
              <a:latin typeface="Arial" panose="020B0604020202020204" pitchFamily="34" charset="0"/>
              <a:cs typeface="Arial" panose="020B0604020202020204" pitchFamily="34" charset="0"/>
            </a:rPr>
            <a:t>Level 2</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Some confidence in the asserted identity’s validity</a:t>
          </a:r>
        </a:p>
      </dsp:txBody>
      <dsp:txXfrm>
        <a:off x="5900591" y="2517131"/>
        <a:ext cx="2044074" cy="730790"/>
      </dsp:txXfrm>
    </dsp:sp>
    <dsp:sp modelId="{72B11D98-B81E-8947-BCC4-9E4F523104B6}">
      <dsp:nvSpPr>
        <dsp:cNvPr id="0" name=""/>
        <dsp:cNvSpPr/>
      </dsp:nvSpPr>
      <dsp:spPr>
        <a:xfrm>
          <a:off x="5877855" y="3390082"/>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rgbClr val="0432FF"/>
              </a:solidFill>
              <a:latin typeface="Arial" panose="020B0604020202020204" pitchFamily="34" charset="0"/>
              <a:cs typeface="Arial" panose="020B0604020202020204" pitchFamily="34" charset="0"/>
            </a:rPr>
            <a:t>Level 3</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High confidence in the asserted identity's validity</a:t>
          </a:r>
        </a:p>
      </dsp:txBody>
      <dsp:txXfrm>
        <a:off x="5900591" y="3412818"/>
        <a:ext cx="2044074" cy="730790"/>
      </dsp:txXfrm>
    </dsp:sp>
    <dsp:sp modelId="{ED8B56E9-D6F4-E04A-AB90-AA3BAFC64B73}">
      <dsp:nvSpPr>
        <dsp:cNvPr id="0" name=""/>
        <dsp:cNvSpPr/>
      </dsp:nvSpPr>
      <dsp:spPr>
        <a:xfrm>
          <a:off x="5877855" y="4285769"/>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rgbClr val="0432FF"/>
              </a:solidFill>
              <a:latin typeface="Arial" panose="020B0604020202020204" pitchFamily="34" charset="0"/>
              <a:cs typeface="Arial" panose="020B0604020202020204" pitchFamily="34" charset="0"/>
            </a:rPr>
            <a:t>Level 4</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Very high confidence in the asserted identity’s validity</a:t>
          </a:r>
        </a:p>
      </dsp:txBody>
      <dsp:txXfrm>
        <a:off x="5900591" y="4308505"/>
        <a:ext cx="2044074" cy="7307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1F6E-90E6-6945-ACF9-519CE5143683}">
      <dsp:nvSpPr>
        <dsp:cNvPr id="0" name=""/>
        <dsp:cNvSpPr/>
      </dsp:nvSpPr>
      <dsp:spPr>
        <a:xfrm>
          <a:off x="1457907" y="0"/>
          <a:ext cx="5832648" cy="5832648"/>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8BA154D-3448-C247-9480-F48D86360482}">
      <dsp:nvSpPr>
        <dsp:cNvPr id="0" name=""/>
        <dsp:cNvSpPr/>
      </dsp:nvSpPr>
      <dsp:spPr>
        <a:xfrm>
          <a:off x="2040853" y="576075"/>
          <a:ext cx="2274732" cy="22747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Dictionary attacks</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Develop a large dictionary of possible passwords and try each against the password file</a:t>
          </a:r>
        </a:p>
        <a:p>
          <a:pPr marL="114300" lvl="1" indent="-114300" algn="l" defTabSz="533400" rtl="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Each password must be hashed using each salt value and then compared to stored hash values</a:t>
          </a:r>
        </a:p>
      </dsp:txBody>
      <dsp:txXfrm>
        <a:off x="2151896" y="687118"/>
        <a:ext cx="2052646" cy="2052646"/>
      </dsp:txXfrm>
    </dsp:sp>
    <dsp:sp modelId="{E594EFE1-0725-5945-B830-29EC1BECF1D1}">
      <dsp:nvSpPr>
        <dsp:cNvPr id="0" name=""/>
        <dsp:cNvSpPr/>
      </dsp:nvSpPr>
      <dsp:spPr>
        <a:xfrm>
          <a:off x="4461721" y="554101"/>
          <a:ext cx="2274732" cy="22747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Rainbow table attacks</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Pre-compute tables of hash values for all salts</a:t>
          </a:r>
        </a:p>
        <a:p>
          <a:pPr marL="114300" lvl="1" indent="-114300" algn="l" defTabSz="533400" rtl="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A mammoth table of hash values </a:t>
          </a:r>
        </a:p>
        <a:p>
          <a:pPr marL="114300" lvl="1" indent="-114300" algn="l" defTabSz="533400" rtl="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Can be countered by using a sufficiently large salt value and a sufficiently large hash length</a:t>
          </a:r>
        </a:p>
      </dsp:txBody>
      <dsp:txXfrm>
        <a:off x="4572764" y="665144"/>
        <a:ext cx="2052646" cy="2052646"/>
      </dsp:txXfrm>
    </dsp:sp>
    <dsp:sp modelId="{D43425A1-F2CE-2843-B729-57B95437EA87}">
      <dsp:nvSpPr>
        <dsp:cNvPr id="0" name=""/>
        <dsp:cNvSpPr/>
      </dsp:nvSpPr>
      <dsp:spPr>
        <a:xfrm>
          <a:off x="2012009" y="3003813"/>
          <a:ext cx="2274732" cy="22747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Password crackers </a:t>
          </a:r>
          <a:r>
            <a:rPr lang="en-US" sz="1500" kern="1200" dirty="0">
              <a:latin typeface="Arial" panose="020B0604020202020204" pitchFamily="34" charset="0"/>
              <a:cs typeface="Arial" panose="020B0604020202020204" pitchFamily="34" charset="0"/>
            </a:rPr>
            <a:t>exploit the fact that people choose easily guessable passwords</a:t>
          </a:r>
        </a:p>
        <a:p>
          <a:pPr marL="114300" lvl="1" indent="-114300" algn="l" defTabSz="533400" rtl="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Shorter password lengths are also easier to crack</a:t>
          </a:r>
        </a:p>
      </dsp:txBody>
      <dsp:txXfrm>
        <a:off x="2123052" y="3114856"/>
        <a:ext cx="2052646" cy="2052646"/>
      </dsp:txXfrm>
    </dsp:sp>
    <dsp:sp modelId="{17C992AA-187E-DF43-AC6D-09A34233146C}">
      <dsp:nvSpPr>
        <dsp:cNvPr id="0" name=""/>
        <dsp:cNvSpPr/>
      </dsp:nvSpPr>
      <dsp:spPr>
        <a:xfrm>
          <a:off x="4461721" y="3003813"/>
          <a:ext cx="2274732" cy="227473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John the Ripper</a:t>
          </a:r>
        </a:p>
        <a:p>
          <a:pPr marL="114300" lvl="1" indent="-114300" algn="l" defTabSz="533400" rtl="0">
            <a:lnSpc>
              <a:spcPct val="90000"/>
            </a:lnSpc>
            <a:spcBef>
              <a:spcPct val="0"/>
            </a:spcBef>
            <a:spcAft>
              <a:spcPct val="15000"/>
            </a:spcAft>
            <a:buChar char="•"/>
          </a:pPr>
          <a:r>
            <a:rPr lang="en-US" sz="1200" kern="1200" dirty="0">
              <a:latin typeface="Arial" panose="020B0604020202020204" pitchFamily="34" charset="0"/>
              <a:cs typeface="Arial" panose="020B0604020202020204" pitchFamily="34" charset="0"/>
            </a:rPr>
            <a:t>Open-source password cracker first developed in in 1996</a:t>
          </a:r>
        </a:p>
        <a:p>
          <a:pPr marL="114300" lvl="1" indent="-114300" algn="l" defTabSz="533400" rtl="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Uses a combination of brute-force and dictionary techniques</a:t>
          </a:r>
        </a:p>
      </dsp:txBody>
      <dsp:txXfrm>
        <a:off x="4572764" y="3114856"/>
        <a:ext cx="2052646" cy="205264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85390" y="2375"/>
          <a:ext cx="2302519" cy="1151259"/>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rtl="0">
            <a:lnSpc>
              <a:spcPct val="90000"/>
            </a:lnSpc>
            <a:spcBef>
              <a:spcPct val="0"/>
            </a:spcBef>
            <a:spcAft>
              <a:spcPct val="35000"/>
            </a:spcAft>
            <a:buNone/>
          </a:pPr>
          <a:r>
            <a:rPr lang="en-US" sz="3700" b="0" kern="1200" dirty="0">
              <a:latin typeface="Arial" panose="020B0604020202020204" pitchFamily="34" charset="0"/>
              <a:cs typeface="Arial" panose="020B0604020202020204" pitchFamily="34" charset="0"/>
            </a:rPr>
            <a:t>Subject</a:t>
          </a:r>
        </a:p>
      </dsp:txBody>
      <dsp:txXfrm>
        <a:off x="119109" y="36094"/>
        <a:ext cx="2235081" cy="1083821"/>
      </dsp:txXfrm>
    </dsp:sp>
    <dsp:sp modelId="{4D9BCE03-01E7-8442-869B-F522DB954724}">
      <dsp:nvSpPr>
        <dsp:cNvPr id="0" name=""/>
        <dsp:cNvSpPr/>
      </dsp:nvSpPr>
      <dsp:spPr>
        <a:xfrm>
          <a:off x="315642" y="1153635"/>
          <a:ext cx="230251" cy="863444"/>
        </a:xfrm>
        <a:custGeom>
          <a:avLst/>
          <a:gdLst/>
          <a:ahLst/>
          <a:cxnLst/>
          <a:rect l="0" t="0" r="0" b="0"/>
          <a:pathLst>
            <a:path>
              <a:moveTo>
                <a:pt x="0" y="0"/>
              </a:moveTo>
              <a:lnTo>
                <a:pt x="0" y="863444"/>
              </a:lnTo>
              <a:lnTo>
                <a:pt x="230251" y="863444"/>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545894" y="1441450"/>
          <a:ext cx="1842015" cy="1151259"/>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An entity capable of accessing objects</a:t>
          </a:r>
        </a:p>
      </dsp:txBody>
      <dsp:txXfrm>
        <a:off x="579613" y="1475169"/>
        <a:ext cx="1774577" cy="1083821"/>
      </dsp:txXfrm>
    </dsp:sp>
    <dsp:sp modelId="{69A672A6-2F67-DE42-BA13-99F6E1FB1730}">
      <dsp:nvSpPr>
        <dsp:cNvPr id="0" name=""/>
        <dsp:cNvSpPr/>
      </dsp:nvSpPr>
      <dsp:spPr>
        <a:xfrm>
          <a:off x="315642" y="1153635"/>
          <a:ext cx="230251" cy="2302519"/>
        </a:xfrm>
        <a:custGeom>
          <a:avLst/>
          <a:gdLst/>
          <a:ahLst/>
          <a:cxnLst/>
          <a:rect l="0" t="0" r="0" b="0"/>
          <a:pathLst>
            <a:path>
              <a:moveTo>
                <a:pt x="0" y="0"/>
              </a:moveTo>
              <a:lnTo>
                <a:pt x="0" y="2302519"/>
              </a:lnTo>
              <a:lnTo>
                <a:pt x="230251" y="2302519"/>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545894" y="2880525"/>
          <a:ext cx="1842015" cy="1151259"/>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Three classes</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Owner</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Group</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World </a:t>
          </a:r>
        </a:p>
      </dsp:txBody>
      <dsp:txXfrm>
        <a:off x="579613" y="2914244"/>
        <a:ext cx="1774577" cy="1083821"/>
      </dsp:txXfrm>
    </dsp:sp>
    <dsp:sp modelId="{48B88BE4-134C-C84A-B477-DFC03883A819}">
      <dsp:nvSpPr>
        <dsp:cNvPr id="0" name=""/>
        <dsp:cNvSpPr/>
      </dsp:nvSpPr>
      <dsp:spPr>
        <a:xfrm>
          <a:off x="2963540" y="2375"/>
          <a:ext cx="2302519" cy="115125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rtl="0">
            <a:lnSpc>
              <a:spcPct val="90000"/>
            </a:lnSpc>
            <a:spcBef>
              <a:spcPct val="0"/>
            </a:spcBef>
            <a:spcAft>
              <a:spcPct val="35000"/>
            </a:spcAft>
            <a:buNone/>
          </a:pPr>
          <a:r>
            <a:rPr lang="en-US" sz="3700" b="0" kern="1200" dirty="0">
              <a:latin typeface="Arial" panose="020B0604020202020204" pitchFamily="34" charset="0"/>
              <a:cs typeface="Arial" panose="020B0604020202020204" pitchFamily="34" charset="0"/>
            </a:rPr>
            <a:t>Object</a:t>
          </a:r>
        </a:p>
      </dsp:txBody>
      <dsp:txXfrm>
        <a:off x="2997259" y="36094"/>
        <a:ext cx="2235081" cy="1083821"/>
      </dsp:txXfrm>
    </dsp:sp>
    <dsp:sp modelId="{33D72060-E235-0E41-8D2F-EB3C45D4CE02}">
      <dsp:nvSpPr>
        <dsp:cNvPr id="0" name=""/>
        <dsp:cNvSpPr/>
      </dsp:nvSpPr>
      <dsp:spPr>
        <a:xfrm>
          <a:off x="3193792" y="1153635"/>
          <a:ext cx="230251" cy="863444"/>
        </a:xfrm>
        <a:custGeom>
          <a:avLst/>
          <a:gdLst/>
          <a:ahLst/>
          <a:cxnLst/>
          <a:rect l="0" t="0" r="0" b="0"/>
          <a:pathLst>
            <a:path>
              <a:moveTo>
                <a:pt x="0" y="0"/>
              </a:moveTo>
              <a:lnTo>
                <a:pt x="0" y="863444"/>
              </a:lnTo>
              <a:lnTo>
                <a:pt x="230251" y="86344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24044" y="1441450"/>
          <a:ext cx="1842015" cy="11512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A resource to which access is controlled</a:t>
          </a:r>
        </a:p>
      </dsp:txBody>
      <dsp:txXfrm>
        <a:off x="3457763" y="1475169"/>
        <a:ext cx="1774577" cy="1083821"/>
      </dsp:txXfrm>
    </dsp:sp>
    <dsp:sp modelId="{04BFF2C1-8F72-EE47-AEC2-0DD134469338}">
      <dsp:nvSpPr>
        <dsp:cNvPr id="0" name=""/>
        <dsp:cNvSpPr/>
      </dsp:nvSpPr>
      <dsp:spPr>
        <a:xfrm>
          <a:off x="3193792" y="1153635"/>
          <a:ext cx="230251" cy="2302519"/>
        </a:xfrm>
        <a:custGeom>
          <a:avLst/>
          <a:gdLst/>
          <a:ahLst/>
          <a:cxnLst/>
          <a:rect l="0" t="0" r="0" b="0"/>
          <a:pathLst>
            <a:path>
              <a:moveTo>
                <a:pt x="0" y="0"/>
              </a:moveTo>
              <a:lnTo>
                <a:pt x="0" y="2302519"/>
              </a:lnTo>
              <a:lnTo>
                <a:pt x="230251" y="230251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24044" y="2880525"/>
          <a:ext cx="1842015" cy="11512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Entity used to contain and/or receive information</a:t>
          </a:r>
        </a:p>
      </dsp:txBody>
      <dsp:txXfrm>
        <a:off x="3457763" y="2914244"/>
        <a:ext cx="1774577" cy="1083821"/>
      </dsp:txXfrm>
    </dsp:sp>
    <dsp:sp modelId="{D5A2FB43-E767-9348-8AA1-AA50D365A6F3}">
      <dsp:nvSpPr>
        <dsp:cNvPr id="0" name=""/>
        <dsp:cNvSpPr/>
      </dsp:nvSpPr>
      <dsp:spPr>
        <a:xfrm>
          <a:off x="5841689" y="2375"/>
          <a:ext cx="2302519" cy="115125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rtl="0">
            <a:lnSpc>
              <a:spcPct val="90000"/>
            </a:lnSpc>
            <a:spcBef>
              <a:spcPct val="0"/>
            </a:spcBef>
            <a:spcAft>
              <a:spcPct val="35000"/>
            </a:spcAft>
            <a:buNone/>
          </a:pPr>
          <a:r>
            <a:rPr lang="en-US" sz="3700" b="0" kern="1200" dirty="0">
              <a:latin typeface="Arial" panose="020B0604020202020204" pitchFamily="34" charset="0"/>
              <a:cs typeface="Arial" panose="020B0604020202020204" pitchFamily="34" charset="0"/>
            </a:rPr>
            <a:t>Access right</a:t>
          </a:r>
        </a:p>
      </dsp:txBody>
      <dsp:txXfrm>
        <a:off x="5875408" y="36094"/>
        <a:ext cx="2235081" cy="1083821"/>
      </dsp:txXfrm>
    </dsp:sp>
    <dsp:sp modelId="{6D843FA0-C694-9346-AC8A-DE12C2286F40}">
      <dsp:nvSpPr>
        <dsp:cNvPr id="0" name=""/>
        <dsp:cNvSpPr/>
      </dsp:nvSpPr>
      <dsp:spPr>
        <a:xfrm>
          <a:off x="6071941" y="1153635"/>
          <a:ext cx="230251" cy="863444"/>
        </a:xfrm>
        <a:custGeom>
          <a:avLst/>
          <a:gdLst/>
          <a:ahLst/>
          <a:cxnLst/>
          <a:rect l="0" t="0" r="0" b="0"/>
          <a:pathLst>
            <a:path>
              <a:moveTo>
                <a:pt x="0" y="0"/>
              </a:moveTo>
              <a:lnTo>
                <a:pt x="0" y="863444"/>
              </a:lnTo>
              <a:lnTo>
                <a:pt x="230251" y="863444"/>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02193" y="1441450"/>
          <a:ext cx="1842015" cy="1151259"/>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Describes the way in which a subject may access an object</a:t>
          </a:r>
        </a:p>
      </dsp:txBody>
      <dsp:txXfrm>
        <a:off x="6335912" y="1475169"/>
        <a:ext cx="1774577" cy="1083821"/>
      </dsp:txXfrm>
    </dsp:sp>
    <dsp:sp modelId="{422975D2-FB83-5A4F-AF43-C42608220E05}">
      <dsp:nvSpPr>
        <dsp:cNvPr id="0" name=""/>
        <dsp:cNvSpPr/>
      </dsp:nvSpPr>
      <dsp:spPr>
        <a:xfrm>
          <a:off x="6071941" y="1153635"/>
          <a:ext cx="230251" cy="2697707"/>
        </a:xfrm>
        <a:custGeom>
          <a:avLst/>
          <a:gdLst/>
          <a:ahLst/>
          <a:cxnLst/>
          <a:rect l="0" t="0" r="0" b="0"/>
          <a:pathLst>
            <a:path>
              <a:moveTo>
                <a:pt x="0" y="0"/>
              </a:moveTo>
              <a:lnTo>
                <a:pt x="0" y="2697707"/>
              </a:lnTo>
              <a:lnTo>
                <a:pt x="230251" y="269770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02193" y="2880525"/>
          <a:ext cx="1842015" cy="194163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Arial" panose="020B0604020202020204" pitchFamily="34" charset="0"/>
              <a:cs typeface="Arial" panose="020B0604020202020204" pitchFamily="34" charset="0"/>
            </a:rPr>
            <a:t>Could include:</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Read</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Write</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Execute</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Delete</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Create</a:t>
          </a:r>
        </a:p>
        <a:p>
          <a:pPr marL="114300" lvl="1" indent="-114300" algn="l" defTabSz="622300" rtl="0">
            <a:lnSpc>
              <a:spcPct val="90000"/>
            </a:lnSpc>
            <a:spcBef>
              <a:spcPct val="0"/>
            </a:spcBef>
            <a:spcAft>
              <a:spcPct val="15000"/>
            </a:spcAft>
            <a:buChar char="•"/>
          </a:pPr>
          <a:r>
            <a:rPr lang="en-US" sz="1400" b="0" kern="1200" dirty="0">
              <a:latin typeface="Arial" panose="020B0604020202020204" pitchFamily="34" charset="0"/>
              <a:cs typeface="Arial" panose="020B0604020202020204" pitchFamily="34" charset="0"/>
            </a:rPr>
            <a:t>Search </a:t>
          </a:r>
        </a:p>
      </dsp:txBody>
      <dsp:txXfrm>
        <a:off x="6356144" y="2934476"/>
        <a:ext cx="1734113" cy="1833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BCA9-E0EF-964A-930C-85776AACF547}">
      <dsp:nvSpPr>
        <dsp:cNvPr id="0" name=""/>
        <dsp:cNvSpPr/>
      </dsp:nvSpPr>
      <dsp:spPr>
        <a:xfrm>
          <a:off x="0" y="0"/>
          <a:ext cx="8870971" cy="1450628"/>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Helps to achieve and maintain appropriate levels of </a:t>
          </a:r>
          <a:r>
            <a:rPr lang="en-US" sz="2600" b="0" kern="1200" dirty="0">
              <a:solidFill>
                <a:srgbClr val="C00000"/>
              </a:solidFill>
              <a:latin typeface="Arial" panose="020B0604020202020204" pitchFamily="34" charset="0"/>
              <a:cs typeface="Arial" panose="020B0604020202020204" pitchFamily="34" charset="0"/>
            </a:rPr>
            <a:t>confidentiality, integrity, availability, accountability, authenticity, and reliability </a:t>
          </a:r>
          <a:r>
            <a:rPr lang="en-US" sz="2600" b="0" kern="1200" dirty="0">
              <a:latin typeface="Arial" panose="020B0604020202020204" pitchFamily="34" charset="0"/>
              <a:cs typeface="Arial" panose="020B0604020202020204" pitchFamily="34" charset="0"/>
            </a:rPr>
            <a:t>and involves functions such as:</a:t>
          </a:r>
        </a:p>
      </dsp:txBody>
      <dsp:txXfrm>
        <a:off x="0" y="0"/>
        <a:ext cx="8870971" cy="1450628"/>
      </dsp:txXfrm>
    </dsp:sp>
    <dsp:sp modelId="{1C84FA8C-ED9A-FC43-A391-DDDD79295E98}">
      <dsp:nvSpPr>
        <dsp:cNvPr id="0" name=""/>
        <dsp:cNvSpPr/>
      </dsp:nvSpPr>
      <dsp:spPr>
        <a:xfrm>
          <a:off x="2322" y="1450628"/>
          <a:ext cx="1188929"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Determining organizational         IT security objectives, strategies, and policies</a:t>
          </a:r>
        </a:p>
      </dsp:txBody>
      <dsp:txXfrm>
        <a:off x="2322" y="1450628"/>
        <a:ext cx="1188929" cy="3046319"/>
      </dsp:txXfrm>
    </dsp:sp>
    <dsp:sp modelId="{133A0DB5-B4DC-EE4F-97ED-465127DA17DB}">
      <dsp:nvSpPr>
        <dsp:cNvPr id="0" name=""/>
        <dsp:cNvSpPr/>
      </dsp:nvSpPr>
      <dsp:spPr>
        <a:xfrm>
          <a:off x="1191251" y="1450628"/>
          <a:ext cx="1311113"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Arial" panose="020B0604020202020204" pitchFamily="34" charset="0"/>
              <a:cs typeface="Arial" panose="020B0604020202020204" pitchFamily="34" charset="0"/>
            </a:rPr>
            <a:t>Determining organizational IT security requirements</a:t>
          </a:r>
          <a:endParaRPr lang="en-US" sz="1200" b="0" kern="1200" dirty="0">
            <a:latin typeface="Arial" panose="020B0604020202020204" pitchFamily="34" charset="0"/>
            <a:cs typeface="Arial" panose="020B0604020202020204" pitchFamily="34" charset="0"/>
          </a:endParaRPr>
        </a:p>
      </dsp:txBody>
      <dsp:txXfrm>
        <a:off x="1191251" y="1450628"/>
        <a:ext cx="1311113" cy="3046319"/>
      </dsp:txXfrm>
    </dsp:sp>
    <dsp:sp modelId="{91F63209-B40C-294A-A932-B982AEBD2ABF}">
      <dsp:nvSpPr>
        <dsp:cNvPr id="0" name=""/>
        <dsp:cNvSpPr/>
      </dsp:nvSpPr>
      <dsp:spPr>
        <a:xfrm>
          <a:off x="2502364" y="1450628"/>
          <a:ext cx="118997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a:latin typeface="Arial" panose="020B0604020202020204" pitchFamily="34" charset="0"/>
              <a:cs typeface="Arial" panose="020B0604020202020204" pitchFamily="34" charset="0"/>
            </a:rPr>
            <a:t>Identifying and analyzing security threats to IT assets within the organization</a:t>
          </a:r>
          <a:endParaRPr lang="en-US" sz="1200" b="0" kern="1200" dirty="0">
            <a:latin typeface="Arial" panose="020B0604020202020204" pitchFamily="34" charset="0"/>
            <a:cs typeface="Arial" panose="020B0604020202020204" pitchFamily="34" charset="0"/>
          </a:endParaRPr>
        </a:p>
      </dsp:txBody>
      <dsp:txXfrm>
        <a:off x="2502364" y="1450628"/>
        <a:ext cx="1189970" cy="3046319"/>
      </dsp:txXfrm>
    </dsp:sp>
    <dsp:sp modelId="{1932F4D9-3099-CD47-A33A-8F7F982E4626}">
      <dsp:nvSpPr>
        <dsp:cNvPr id="0" name=""/>
        <dsp:cNvSpPr/>
      </dsp:nvSpPr>
      <dsp:spPr>
        <a:xfrm>
          <a:off x="3692334" y="1450628"/>
          <a:ext cx="91016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Identifying and analyzing risks</a:t>
          </a:r>
        </a:p>
      </dsp:txBody>
      <dsp:txXfrm>
        <a:off x="3692334" y="1450628"/>
        <a:ext cx="910160" cy="3046319"/>
      </dsp:txXfrm>
    </dsp:sp>
    <dsp:sp modelId="{32E9282E-07BA-1F46-8BAE-3D761FEF1ED8}">
      <dsp:nvSpPr>
        <dsp:cNvPr id="0" name=""/>
        <dsp:cNvSpPr/>
      </dsp:nvSpPr>
      <dsp:spPr>
        <a:xfrm>
          <a:off x="4602495" y="1450628"/>
          <a:ext cx="1013213"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Specifying appropriate safeguards</a:t>
          </a:r>
        </a:p>
      </dsp:txBody>
      <dsp:txXfrm>
        <a:off x="4602495" y="1450628"/>
        <a:ext cx="1013213" cy="3046319"/>
      </dsp:txXfrm>
    </dsp:sp>
    <dsp:sp modelId="{24676DF4-7AD2-B944-AB30-B7D9C5A5000D}">
      <dsp:nvSpPr>
        <dsp:cNvPr id="0" name=""/>
        <dsp:cNvSpPr/>
      </dsp:nvSpPr>
      <dsp:spPr>
        <a:xfrm>
          <a:off x="5615709" y="1443408"/>
          <a:ext cx="1184477" cy="306075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11175" rtl="0">
            <a:lnSpc>
              <a:spcPct val="90000"/>
            </a:lnSpc>
            <a:spcBef>
              <a:spcPct val="0"/>
            </a:spcBef>
            <a:spcAft>
              <a:spcPct val="35000"/>
            </a:spcAft>
            <a:buNone/>
          </a:pPr>
          <a:r>
            <a:rPr lang="en-US" sz="1150" b="0" kern="1200" dirty="0">
              <a:latin typeface="Arial" panose="020B0604020202020204" pitchFamily="34" charset="0"/>
              <a:cs typeface="Arial" panose="020B0604020202020204" pitchFamily="34" charset="0"/>
            </a:rPr>
            <a:t>Monitoring the implementation and operation of safeguards that are necessary in order to cost effectively protect the information and services within the organization</a:t>
          </a:r>
        </a:p>
      </dsp:txBody>
      <dsp:txXfrm>
        <a:off x="5615709" y="1443408"/>
        <a:ext cx="1184477" cy="3060759"/>
      </dsp:txXfrm>
    </dsp:sp>
    <dsp:sp modelId="{28C3CB3C-C7D2-CB49-A95C-0705ACD23DED}">
      <dsp:nvSpPr>
        <dsp:cNvPr id="0" name=""/>
        <dsp:cNvSpPr/>
      </dsp:nvSpPr>
      <dsp:spPr>
        <a:xfrm>
          <a:off x="6800186" y="1450628"/>
          <a:ext cx="1177630"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Developing and implementing a security awareness program</a:t>
          </a:r>
        </a:p>
      </dsp:txBody>
      <dsp:txXfrm>
        <a:off x="6800186" y="1450628"/>
        <a:ext cx="1177630" cy="3046319"/>
      </dsp:txXfrm>
    </dsp:sp>
    <dsp:sp modelId="{932EB49E-B7CA-6943-9EE4-2E29970FB7DB}">
      <dsp:nvSpPr>
        <dsp:cNvPr id="0" name=""/>
        <dsp:cNvSpPr/>
      </dsp:nvSpPr>
      <dsp:spPr>
        <a:xfrm>
          <a:off x="7977816" y="1450628"/>
          <a:ext cx="890831" cy="3046319"/>
        </a:xfrm>
        <a:prstGeom prst="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Detecting and reacting to incidents</a:t>
          </a:r>
        </a:p>
      </dsp:txBody>
      <dsp:txXfrm>
        <a:off x="7977816" y="1450628"/>
        <a:ext cx="890831" cy="3046319"/>
      </dsp:txXfrm>
    </dsp:sp>
    <dsp:sp modelId="{FFE7BA93-BDD0-984C-89E5-5B213247846F}">
      <dsp:nvSpPr>
        <dsp:cNvPr id="0" name=""/>
        <dsp:cNvSpPr/>
      </dsp:nvSpPr>
      <dsp:spPr>
        <a:xfrm>
          <a:off x="0" y="4496948"/>
          <a:ext cx="8870971" cy="338479"/>
        </a:xfrm>
        <a:prstGeom prst="rect">
          <a:avLst/>
        </a:prstGeom>
        <a:solidFill>
          <a:schemeClr val="accent3">
            <a:lumMod val="75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698" bIns="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Arial" panose="020B0604020202020204" pitchFamily="34" charset="0"/>
              <a:cs typeface="Arial" panose="020B0604020202020204" pitchFamily="34" charset="0"/>
            </a:rPr>
            <a:t>Can define authorizations that express conditions on properties of both the resource and the subject</a:t>
          </a:r>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698" bIns="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Arial" panose="020B0604020202020204" pitchFamily="34" charset="0"/>
              <a:cs typeface="Arial" panose="020B0604020202020204" pitchFamily="34" charset="0"/>
            </a:rPr>
            <a:t>Strength is its flexibility and expressive power</a:t>
          </a:r>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698" bIns="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Arial" panose="020B0604020202020204" pitchFamily="34" charset="0"/>
              <a:cs typeface="Arial" panose="020B0604020202020204" pitchFamily="34" charset="0"/>
            </a:rPr>
            <a:t>Main obstacle to its adoption in real systems has been concern about the performance impact of evaluating predicates on both resource and user properties for each access</a:t>
          </a:r>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698" bIns="0" numCol="1" spcCol="1270" anchor="ctr" anchorCtr="0">
          <a:noAutofit/>
        </a:bodyPr>
        <a:lstStyle/>
        <a:p>
          <a:pPr marL="0" lvl="0" indent="0" algn="ctr" defTabSz="666750" rtl="0">
            <a:lnSpc>
              <a:spcPct val="90000"/>
            </a:lnSpc>
            <a:spcBef>
              <a:spcPct val="0"/>
            </a:spcBef>
            <a:spcAft>
              <a:spcPct val="35000"/>
            </a:spcAft>
            <a:buNone/>
          </a:pPr>
          <a:r>
            <a:rPr lang="en-US" sz="1500" b="0" kern="1200" dirty="0">
              <a:latin typeface="Arial" panose="020B0604020202020204" pitchFamily="34" charset="0"/>
              <a:cs typeface="Arial" panose="020B0604020202020204" pitchFamily="34" charset="0"/>
            </a:rPr>
            <a:t>Web services have been pioneering technologies through the introduction of the </a:t>
          </a:r>
          <a:r>
            <a:rPr lang="en-US" sz="1500" b="0" kern="1200" dirty="0" err="1">
              <a:latin typeface="Arial" panose="020B0604020202020204" pitchFamily="34" charset="0"/>
              <a:cs typeface="Arial" panose="020B0604020202020204" pitchFamily="34" charset="0"/>
            </a:rPr>
            <a:t>eXtensible</a:t>
          </a:r>
          <a:r>
            <a:rPr lang="en-US" sz="1500" b="0" kern="1200" dirty="0">
              <a:latin typeface="Arial" panose="020B0604020202020204" pitchFamily="34" charset="0"/>
              <a:cs typeface="Arial" panose="020B0604020202020204" pitchFamily="34" charset="0"/>
            </a:rPr>
            <a:t> Access Control Markup Language (XAMCL)</a:t>
          </a:r>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0" rIns="97698" bIns="0" numCol="1" spcCol="1270" anchor="ctr" anchorCtr="0">
          <a:noAutofit/>
        </a:bodyPr>
        <a:lstStyle/>
        <a:p>
          <a:pPr marL="0" lvl="0" indent="0" algn="ctr" defTabSz="666750" rtl="0">
            <a:lnSpc>
              <a:spcPct val="90000"/>
            </a:lnSpc>
            <a:spcBef>
              <a:spcPct val="0"/>
            </a:spcBef>
            <a:spcAft>
              <a:spcPct val="35000"/>
            </a:spcAft>
            <a:buNone/>
          </a:pPr>
          <a:r>
            <a:rPr lang="en-US" sz="1500" b="0" u="sng" kern="1200" dirty="0">
              <a:solidFill>
                <a:schemeClr val="bg1"/>
              </a:solidFill>
              <a:latin typeface="Arial" panose="020B0604020202020204" pitchFamily="34" charset="0"/>
              <a:cs typeface="Arial" panose="020B0604020202020204" pitchFamily="34" charset="0"/>
            </a:rPr>
            <a:t>There is considerable interest in applying the model to cloud services</a:t>
          </a:r>
        </a:p>
      </dsp:txBody>
      <dsp:txXfrm rot="5400000">
        <a:off x="6674093" y="970626"/>
        <a:ext cx="1551086" cy="291188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129137"/>
          <a:ext cx="2885182" cy="972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latin typeface="Arial" panose="020B0604020202020204" pitchFamily="34" charset="0"/>
              <a:cs typeface="Arial" panose="020B0604020202020204" pitchFamily="34" charset="0"/>
            </a:rPr>
            <a:t>Subject attributes</a:t>
          </a:r>
          <a:endParaRPr lang="en-US" sz="2000" kern="1200" dirty="0">
            <a:solidFill>
              <a:schemeClr val="tx1"/>
            </a:solidFill>
            <a:latin typeface="Arial" panose="020B0604020202020204" pitchFamily="34" charset="0"/>
            <a:cs typeface="Arial" panose="020B0604020202020204" pitchFamily="34" charset="0"/>
          </a:endParaRPr>
        </a:p>
      </dsp:txBody>
      <dsp:txXfrm>
        <a:off x="489026" y="129137"/>
        <a:ext cx="1913182" cy="972000"/>
      </dsp:txXfrm>
    </dsp:sp>
    <dsp:sp modelId="{6D536E0F-208B-814D-8E8F-710E7FDA3193}">
      <dsp:nvSpPr>
        <dsp:cNvPr id="0" name=""/>
        <dsp:cNvSpPr/>
      </dsp:nvSpPr>
      <dsp:spPr>
        <a:xfrm>
          <a:off x="3026" y="1222637"/>
          <a:ext cx="2308145" cy="3174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ts val="1524"/>
            </a:spcAft>
            <a:buChar char="•"/>
          </a:pPr>
          <a:r>
            <a:rPr lang="en-US" sz="1800" kern="1200" dirty="0">
              <a:latin typeface="Arial" panose="020B0604020202020204" pitchFamily="34" charset="0"/>
              <a:cs typeface="Arial" panose="020B0604020202020204" pitchFamily="34" charset="0"/>
            </a:rPr>
            <a:t>A subject is an active entity that causes information to flow among objects or changes the system state</a:t>
          </a:r>
        </a:p>
        <a:p>
          <a:pPr marL="171450" lvl="1" indent="-171450" algn="l" defTabSz="800100" rtl="0">
            <a:lnSpc>
              <a:spcPct val="90000"/>
            </a:lnSpc>
            <a:spcBef>
              <a:spcPct val="0"/>
            </a:spcBef>
            <a:spcAft>
              <a:spcPts val="1524"/>
            </a:spcAft>
            <a:buChar char="•"/>
          </a:pPr>
          <a:r>
            <a:rPr lang="en-US" sz="1800" kern="1200" dirty="0">
              <a:latin typeface="Arial" panose="020B0604020202020204" pitchFamily="34" charset="0"/>
              <a:cs typeface="Arial" panose="020B0604020202020204" pitchFamily="34" charset="0"/>
            </a:rPr>
            <a:t>Attributes define the identity and characteristics of the subject</a:t>
          </a:r>
        </a:p>
      </dsp:txBody>
      <dsp:txXfrm>
        <a:off x="3026" y="1222637"/>
        <a:ext cx="2308145" cy="3174187"/>
      </dsp:txXfrm>
    </dsp:sp>
    <dsp:sp modelId="{9D77E78E-02AA-FD40-B2D6-2C660715F549}">
      <dsp:nvSpPr>
        <dsp:cNvPr id="0" name=""/>
        <dsp:cNvSpPr/>
      </dsp:nvSpPr>
      <dsp:spPr>
        <a:xfrm>
          <a:off x="2672208" y="129137"/>
          <a:ext cx="2885182" cy="972000"/>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latin typeface="Arial" panose="020B0604020202020204" pitchFamily="34" charset="0"/>
              <a:cs typeface="Arial" panose="020B0604020202020204" pitchFamily="34" charset="0"/>
            </a:rPr>
            <a:t>Object attributes</a:t>
          </a:r>
        </a:p>
      </dsp:txBody>
      <dsp:txXfrm>
        <a:off x="3158208" y="129137"/>
        <a:ext cx="1913182" cy="972000"/>
      </dsp:txXfrm>
    </dsp:sp>
    <dsp:sp modelId="{5C9C9464-D886-F54D-81C1-ACA0089E829B}">
      <dsp:nvSpPr>
        <dsp:cNvPr id="0" name=""/>
        <dsp:cNvSpPr/>
      </dsp:nvSpPr>
      <dsp:spPr>
        <a:xfrm>
          <a:off x="2672208" y="1222637"/>
          <a:ext cx="2308145" cy="3174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ts val="1524"/>
            </a:spcAft>
            <a:buChar char="•"/>
          </a:pPr>
          <a:r>
            <a:rPr lang="en-US" sz="1800" kern="1200" dirty="0">
              <a:latin typeface="Arial" panose="020B0604020202020204" pitchFamily="34" charset="0"/>
              <a:cs typeface="Arial" panose="020B0604020202020204" pitchFamily="34" charset="0"/>
            </a:rPr>
            <a:t>An object (or resource) is a passive information system-related entity containing or receiving information</a:t>
          </a:r>
        </a:p>
        <a:p>
          <a:pPr marL="171450" lvl="1" indent="-171450" algn="l" defTabSz="800100" rtl="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Objects have attributes that can be leverages to make access control decisions</a:t>
          </a:r>
        </a:p>
        <a:p>
          <a:pPr marL="171450" lvl="1" indent="-171450" algn="l" defTabSz="800100" rtl="0">
            <a:lnSpc>
              <a:spcPct val="90000"/>
            </a:lnSpc>
            <a:spcBef>
              <a:spcPct val="0"/>
            </a:spcBef>
            <a:spcAft>
              <a:spcPct val="15000"/>
            </a:spcAft>
            <a:buChar char="•"/>
          </a:pPr>
          <a:endParaRPr lang="en-US" sz="1800" kern="1200" dirty="0">
            <a:latin typeface="Arial" panose="020B0604020202020204" pitchFamily="34" charset="0"/>
            <a:cs typeface="Arial" panose="020B0604020202020204" pitchFamily="34" charset="0"/>
          </a:endParaRPr>
        </a:p>
      </dsp:txBody>
      <dsp:txXfrm>
        <a:off x="2672208" y="1222637"/>
        <a:ext cx="2308145" cy="3174187"/>
      </dsp:txXfrm>
    </dsp:sp>
    <dsp:sp modelId="{F404E2DB-56BA-4743-8145-F722FEBF52A5}">
      <dsp:nvSpPr>
        <dsp:cNvPr id="0" name=""/>
        <dsp:cNvSpPr/>
      </dsp:nvSpPr>
      <dsp:spPr>
        <a:xfrm>
          <a:off x="5341391" y="129137"/>
          <a:ext cx="2885182" cy="972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latin typeface="Arial" panose="020B0604020202020204" pitchFamily="34" charset="0"/>
              <a:cs typeface="Arial" panose="020B0604020202020204" pitchFamily="34" charset="0"/>
            </a:rPr>
            <a:t>Environment attributes</a:t>
          </a:r>
        </a:p>
      </dsp:txBody>
      <dsp:txXfrm>
        <a:off x="5827391" y="129137"/>
        <a:ext cx="1913182" cy="972000"/>
      </dsp:txXfrm>
    </dsp:sp>
    <dsp:sp modelId="{36E5E7F1-34B4-4049-B517-21AD2FD3CAD9}">
      <dsp:nvSpPr>
        <dsp:cNvPr id="0" name=""/>
        <dsp:cNvSpPr/>
      </dsp:nvSpPr>
      <dsp:spPr>
        <a:xfrm>
          <a:off x="5341391" y="1222637"/>
          <a:ext cx="2308145" cy="3174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rtl="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Describe the operational, technical, and even situational environment or context in which the information access occurs</a:t>
          </a:r>
        </a:p>
        <a:p>
          <a:pPr marL="171450" lvl="1" indent="-171450" algn="l" defTabSz="800100" rtl="0">
            <a:lnSpc>
              <a:spcPct val="90000"/>
            </a:lnSpc>
            <a:spcBef>
              <a:spcPct val="0"/>
            </a:spcBef>
            <a:spcAft>
              <a:spcPts val="1524"/>
            </a:spcAft>
            <a:buChar char="•"/>
          </a:pPr>
          <a:r>
            <a:rPr lang="en-US" sz="1800" b="0" kern="1200" dirty="0">
              <a:latin typeface="Arial" panose="020B0604020202020204" pitchFamily="34" charset="0"/>
              <a:cs typeface="Arial" panose="020B0604020202020204" pitchFamily="34" charset="0"/>
            </a:rPr>
            <a:t>These attributes have so far been largely ignored in most access control policies</a:t>
          </a:r>
        </a:p>
      </dsp:txBody>
      <dsp:txXfrm>
        <a:off x="5341391" y="1222637"/>
        <a:ext cx="2308145" cy="31741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solidFill>
                <a:schemeClr val="bg1"/>
              </a:solidFill>
              <a:latin typeface="Arial" panose="020B0604020202020204" pitchFamily="34" charset="0"/>
              <a:cs typeface="Arial" panose="020B0604020202020204" pitchFamily="34" charset="0"/>
            </a:rPr>
            <a:t>Distinguishable because it controls access to objects by evaluating rules against the attributes of entities, operations, and the environment relevant to a request</a:t>
          </a: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solidFill>
                <a:schemeClr val="bg1"/>
              </a:solidFill>
              <a:latin typeface="Arial" panose="020B0604020202020204" pitchFamily="34" charset="0"/>
              <a:cs typeface="Arial" panose="020B0604020202020204" pitchFamily="34" charset="0"/>
            </a:rPr>
            <a:t>Relies upon the evaluation of attributes of the subject, attributes of the object, and a formal relationship or access control rule defining the allowable operations for subject-object attribute combinations in a given environment</a:t>
          </a: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solidFill>
                <a:schemeClr val="bg1"/>
              </a:solidFill>
              <a:latin typeface="Arial" panose="020B0604020202020204" pitchFamily="34" charset="0"/>
              <a:cs typeface="Arial" panose="020B0604020202020204" pitchFamily="34" charset="0"/>
            </a:rPr>
            <a:t>Systems are capable of enforcing DAC, RBAC, and MAC concepts</a:t>
          </a: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solidFill>
                <a:schemeClr val="bg1"/>
              </a:solidFill>
              <a:latin typeface="Arial" panose="020B0604020202020204" pitchFamily="34" charset="0"/>
              <a:cs typeface="Arial" panose="020B0604020202020204" pitchFamily="34" charset="0"/>
            </a:rPr>
            <a:t>Allows an unlimited number of attributes to be combined to satisfy any access control rule</a:t>
          </a:r>
        </a:p>
      </dsp:txBody>
      <dsp:txXfrm>
        <a:off x="4763935" y="3011335"/>
        <a:ext cx="1984426" cy="19844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459299"/>
          <a:ext cx="8229600" cy="13356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Concerned with defining rules for a resource that requires access control</a:t>
          </a:r>
        </a:p>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Rules would include credential requirements and what user attributes, resource attributes, and environmental conditions are required for access of a given resource for a given function</a:t>
          </a:r>
        </a:p>
      </dsp:txBody>
      <dsp:txXfrm>
        <a:off x="0" y="459299"/>
        <a:ext cx="8229600" cy="1335600"/>
      </dsp:txXfrm>
    </dsp:sp>
    <dsp:sp modelId="{4E274E17-143A-964B-B814-059527FCFCAC}">
      <dsp:nvSpPr>
        <dsp:cNvPr id="0" name=""/>
        <dsp:cNvSpPr/>
      </dsp:nvSpPr>
      <dsp:spPr>
        <a:xfrm>
          <a:off x="411480" y="223139"/>
          <a:ext cx="5760720" cy="47232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Resource management</a:t>
          </a:r>
        </a:p>
      </dsp:txBody>
      <dsp:txXfrm>
        <a:off x="434537" y="246196"/>
        <a:ext cx="5714606" cy="426206"/>
      </dsp:txXfrm>
    </dsp:sp>
    <dsp:sp modelId="{8BF4B6F0-641F-0C4C-9A74-188E05346A63}">
      <dsp:nvSpPr>
        <dsp:cNvPr id="0" name=""/>
        <dsp:cNvSpPr/>
      </dsp:nvSpPr>
      <dsp:spPr>
        <a:xfrm>
          <a:off x="0" y="2117459"/>
          <a:ext cx="8229600" cy="1814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Concerned with establishing and maintaining the entitlement or privilege attributes that comprise an individual’s access profile</a:t>
          </a:r>
        </a:p>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These attributes represent features of an individual that can be used as the basis for determining access decisions to both physical and logical resources</a:t>
          </a:r>
        </a:p>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Privileges are considered attributes that can be linked to a digital identity</a:t>
          </a:r>
        </a:p>
      </dsp:txBody>
      <dsp:txXfrm>
        <a:off x="0" y="2117459"/>
        <a:ext cx="8229600" cy="1814400"/>
      </dsp:txXfrm>
    </dsp:sp>
    <dsp:sp modelId="{3D7ECCDF-D192-254C-980A-E432AB1A8C5C}">
      <dsp:nvSpPr>
        <dsp:cNvPr id="0" name=""/>
        <dsp:cNvSpPr/>
      </dsp:nvSpPr>
      <dsp:spPr>
        <a:xfrm>
          <a:off x="411480" y="1881299"/>
          <a:ext cx="5760720" cy="47232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Privilege management</a:t>
          </a:r>
        </a:p>
      </dsp:txBody>
      <dsp:txXfrm>
        <a:off x="434537" y="1904356"/>
        <a:ext cx="5714606" cy="426206"/>
      </dsp:txXfrm>
    </dsp:sp>
    <dsp:sp modelId="{6A23AE0F-AE3E-C643-9337-A2AFC5F958CD}">
      <dsp:nvSpPr>
        <dsp:cNvPr id="0" name=""/>
        <dsp:cNvSpPr/>
      </dsp:nvSpPr>
      <dsp:spPr>
        <a:xfrm>
          <a:off x="0" y="4254420"/>
          <a:ext cx="8229600" cy="66780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Governs what is allowable and unallowable in an access transaction</a:t>
          </a:r>
        </a:p>
      </dsp:txBody>
      <dsp:txXfrm>
        <a:off x="0" y="4254420"/>
        <a:ext cx="8229600" cy="667800"/>
      </dsp:txXfrm>
    </dsp:sp>
    <dsp:sp modelId="{DF7FC51F-7B1D-8D4F-A8AB-025080166E37}">
      <dsp:nvSpPr>
        <dsp:cNvPr id="0" name=""/>
        <dsp:cNvSpPr/>
      </dsp:nvSpPr>
      <dsp:spPr>
        <a:xfrm>
          <a:off x="411480" y="4018260"/>
          <a:ext cx="5760720" cy="47232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Arial" panose="020B0604020202020204" pitchFamily="34" charset="0"/>
              <a:cs typeface="Arial" panose="020B0604020202020204" pitchFamily="34" charset="0"/>
            </a:rPr>
            <a:t>Policy management</a:t>
          </a:r>
        </a:p>
      </dsp:txBody>
      <dsp:txXfrm>
        <a:off x="434537" y="4041317"/>
        <a:ext cx="5714606" cy="4262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8024-402B-46FB-9437-05CE9B4CC6D0}">
      <dsp:nvSpPr>
        <dsp:cNvPr id="0" name=""/>
        <dsp:cNvSpPr/>
      </dsp:nvSpPr>
      <dsp:spPr>
        <a:xfrm>
          <a:off x="0" y="0"/>
          <a:ext cx="4636273" cy="4636273"/>
        </a:xfrm>
        <a:prstGeom prst="triangl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55C89-9A3C-4479-A609-FC3A834CD2AB}">
      <dsp:nvSpPr>
        <dsp:cNvPr id="0" name=""/>
        <dsp:cNvSpPr/>
      </dsp:nvSpPr>
      <dsp:spPr>
        <a:xfrm>
          <a:off x="2732157" y="466117"/>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spc="300" dirty="0">
              <a:solidFill>
                <a:srgbClr val="373842"/>
              </a:solidFill>
              <a:latin typeface="+mj-lt"/>
            </a:rPr>
            <a:t>Management plane </a:t>
          </a:r>
          <a:endParaRPr lang="en-US" sz="3600" b="1" kern="1200" spc="300" dirty="0">
            <a:solidFill>
              <a:srgbClr val="373842"/>
            </a:solidFill>
            <a:latin typeface="+mj-lt"/>
          </a:endParaRPr>
        </a:p>
      </dsp:txBody>
      <dsp:txXfrm>
        <a:off x="2732157" y="466117"/>
        <a:ext cx="3521184" cy="1097492"/>
      </dsp:txXfrm>
    </dsp:sp>
    <dsp:sp modelId="{08DC8BC7-B85E-474E-B731-1746A6E5A49A}">
      <dsp:nvSpPr>
        <dsp:cNvPr id="0" name=""/>
        <dsp:cNvSpPr/>
      </dsp:nvSpPr>
      <dsp:spPr>
        <a:xfrm>
          <a:off x="2732157" y="170079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altLang="en-US" sz="3200" b="1" kern="1200" spc="300" dirty="0">
              <a:solidFill>
                <a:srgbClr val="373842"/>
              </a:solidFill>
              <a:latin typeface="+mj-lt"/>
            </a:rPr>
            <a:t>Virtual infrastructure </a:t>
          </a:r>
          <a:endParaRPr lang="en-US" sz="3200" b="1" kern="1200" spc="300" dirty="0">
            <a:solidFill>
              <a:srgbClr val="373842"/>
            </a:solidFill>
            <a:latin typeface="+mj-lt"/>
          </a:endParaRPr>
        </a:p>
      </dsp:txBody>
      <dsp:txXfrm>
        <a:off x="2732157" y="1700796"/>
        <a:ext cx="3521184" cy="1097492"/>
      </dsp:txXfrm>
    </dsp:sp>
    <dsp:sp modelId="{0B927672-105A-4733-8B67-9BE821D3AA50}">
      <dsp:nvSpPr>
        <dsp:cNvPr id="0" name=""/>
        <dsp:cNvSpPr/>
      </dsp:nvSpPr>
      <dsp:spPr>
        <a:xfrm>
          <a:off x="2732157" y="293547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dirty="0">
              <a:solidFill>
                <a:srgbClr val="373842"/>
              </a:solidFill>
              <a:latin typeface="+mj-lt"/>
            </a:rPr>
            <a:t>Fundamental resources </a:t>
          </a:r>
          <a:endParaRPr lang="en-US" sz="3600" b="1" kern="1200" dirty="0">
            <a:solidFill>
              <a:srgbClr val="373842"/>
            </a:solidFill>
            <a:latin typeface="+mj-lt"/>
          </a:endParaRPr>
        </a:p>
      </dsp:txBody>
      <dsp:txXfrm>
        <a:off x="2732157" y="2935476"/>
        <a:ext cx="3521184" cy="10974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8024-402B-46FB-9437-05CE9B4CC6D0}">
      <dsp:nvSpPr>
        <dsp:cNvPr id="0" name=""/>
        <dsp:cNvSpPr/>
      </dsp:nvSpPr>
      <dsp:spPr>
        <a:xfrm>
          <a:off x="0" y="0"/>
          <a:ext cx="4636273" cy="4636273"/>
        </a:xfrm>
        <a:prstGeom prst="triangl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55C89-9A3C-4479-A609-FC3A834CD2AB}">
      <dsp:nvSpPr>
        <dsp:cNvPr id="0" name=""/>
        <dsp:cNvSpPr/>
      </dsp:nvSpPr>
      <dsp:spPr>
        <a:xfrm>
          <a:off x="2732157" y="466117"/>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spc="300" dirty="0">
              <a:solidFill>
                <a:srgbClr val="373842"/>
              </a:solidFill>
              <a:latin typeface="+mj-lt"/>
            </a:rPr>
            <a:t>Management plane </a:t>
          </a:r>
          <a:endParaRPr lang="en-US" sz="3600" b="1" kern="1200" spc="300" dirty="0">
            <a:solidFill>
              <a:srgbClr val="373842"/>
            </a:solidFill>
            <a:latin typeface="+mj-lt"/>
          </a:endParaRPr>
        </a:p>
      </dsp:txBody>
      <dsp:txXfrm>
        <a:off x="2732157" y="466117"/>
        <a:ext cx="3521184" cy="1097492"/>
      </dsp:txXfrm>
    </dsp:sp>
    <dsp:sp modelId="{08DC8BC7-B85E-474E-B731-1746A6E5A49A}">
      <dsp:nvSpPr>
        <dsp:cNvPr id="0" name=""/>
        <dsp:cNvSpPr/>
      </dsp:nvSpPr>
      <dsp:spPr>
        <a:xfrm>
          <a:off x="2732157" y="170079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altLang="en-US" sz="3200" b="1" kern="1200" spc="300" dirty="0">
              <a:solidFill>
                <a:srgbClr val="373842"/>
              </a:solidFill>
              <a:latin typeface="+mj-lt"/>
            </a:rPr>
            <a:t>Virtual infrastructure </a:t>
          </a:r>
          <a:endParaRPr lang="en-US" sz="3200" b="1" kern="1200" spc="300" dirty="0">
            <a:solidFill>
              <a:srgbClr val="373842"/>
            </a:solidFill>
            <a:latin typeface="+mj-lt"/>
          </a:endParaRPr>
        </a:p>
      </dsp:txBody>
      <dsp:txXfrm>
        <a:off x="2732157" y="1700796"/>
        <a:ext cx="3521184" cy="1097492"/>
      </dsp:txXfrm>
    </dsp:sp>
    <dsp:sp modelId="{0B927672-105A-4733-8B67-9BE821D3AA50}">
      <dsp:nvSpPr>
        <dsp:cNvPr id="0" name=""/>
        <dsp:cNvSpPr/>
      </dsp:nvSpPr>
      <dsp:spPr>
        <a:xfrm>
          <a:off x="2732157" y="2935476"/>
          <a:ext cx="3521184" cy="1097492"/>
        </a:xfrm>
        <a:prstGeom prst="rect">
          <a:avLst/>
        </a:prstGeom>
        <a:solidFill>
          <a:schemeClr val="tx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altLang="en-US" sz="3600" b="1" kern="1200" dirty="0">
              <a:solidFill>
                <a:srgbClr val="373842"/>
              </a:solidFill>
              <a:latin typeface="+mj-lt"/>
            </a:rPr>
            <a:t>Fundamental resources </a:t>
          </a:r>
          <a:endParaRPr lang="en-US" sz="3600" b="1" kern="1200" dirty="0">
            <a:solidFill>
              <a:srgbClr val="373842"/>
            </a:solidFill>
            <a:latin typeface="+mj-lt"/>
          </a:endParaRPr>
        </a:p>
      </dsp:txBody>
      <dsp:txXfrm>
        <a:off x="2732157" y="2935476"/>
        <a:ext cx="3521184" cy="1097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1F8B2-A2DD-5E42-83BE-338AE56DA0B9}">
      <dsp:nvSpPr>
        <dsp:cNvPr id="0" name=""/>
        <dsp:cNvSpPr/>
      </dsp:nvSpPr>
      <dsp:spPr>
        <a:xfrm>
          <a:off x="0" y="0"/>
          <a:ext cx="3048000" cy="4572000"/>
        </a:xfrm>
        <a:prstGeom prst="roundRect">
          <a:avLst>
            <a:gd name="adj" fmla="val 10000"/>
          </a:avLst>
        </a:prstGeom>
        <a:solidFill>
          <a:schemeClr val="accent5">
            <a:lumMod val="60000"/>
            <a:lumOff val="40000"/>
          </a:schemeClr>
        </a:soli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Arial" panose="020B0604020202020204" pitchFamily="34" charset="0"/>
              <a:cs typeface="Arial" panose="020B0604020202020204" pitchFamily="34" charset="0"/>
            </a:rPr>
            <a:t>First examine organization’s IT security:</a:t>
          </a:r>
        </a:p>
      </dsp:txBody>
      <dsp:txXfrm>
        <a:off x="0" y="0"/>
        <a:ext cx="3048000" cy="1371600"/>
      </dsp:txXfrm>
    </dsp:sp>
    <dsp:sp modelId="{52E71F39-9D61-6744-A980-F4B723FA1F95}">
      <dsp:nvSpPr>
        <dsp:cNvPr id="0" name=""/>
        <dsp:cNvSpPr/>
      </dsp:nvSpPr>
      <dsp:spPr>
        <a:xfrm>
          <a:off x="304800" y="1371990"/>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a:latin typeface="Arial" panose="020B0604020202020204" pitchFamily="34" charset="0"/>
              <a:cs typeface="Arial" panose="020B0604020202020204" pitchFamily="34" charset="0"/>
            </a:rPr>
            <a:t>Objectives</a:t>
          </a:r>
          <a:r>
            <a:rPr lang="en-US" sz="1900" kern="1200">
              <a:latin typeface="Arial" panose="020B0604020202020204" pitchFamily="34" charset="0"/>
              <a:cs typeface="Arial" panose="020B0604020202020204" pitchFamily="34" charset="0"/>
            </a:rPr>
            <a:t> - wanted IT security outcomes</a:t>
          </a:r>
          <a:endParaRPr lang="en-US" sz="1900" kern="1200" dirty="0">
            <a:latin typeface="Arial" panose="020B0604020202020204" pitchFamily="34" charset="0"/>
            <a:cs typeface="Arial" panose="020B0604020202020204" pitchFamily="34" charset="0"/>
          </a:endParaRPr>
        </a:p>
      </dsp:txBody>
      <dsp:txXfrm>
        <a:off x="331108" y="1398298"/>
        <a:ext cx="2385784" cy="845598"/>
      </dsp:txXfrm>
    </dsp:sp>
    <dsp:sp modelId="{895D45A9-5732-1F49-82EE-95819AA2B3C9}">
      <dsp:nvSpPr>
        <dsp:cNvPr id="0" name=""/>
        <dsp:cNvSpPr/>
      </dsp:nvSpPr>
      <dsp:spPr>
        <a:xfrm>
          <a:off x="304800" y="2408392"/>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Arial" panose="020B0604020202020204" pitchFamily="34" charset="0"/>
              <a:cs typeface="Arial" panose="020B0604020202020204" pitchFamily="34" charset="0"/>
            </a:rPr>
            <a:t>Strategies</a:t>
          </a:r>
          <a:r>
            <a:rPr lang="en-US" sz="1900" kern="1200" dirty="0">
              <a:latin typeface="Arial" panose="020B0604020202020204" pitchFamily="34" charset="0"/>
              <a:cs typeface="Arial" panose="020B0604020202020204" pitchFamily="34" charset="0"/>
            </a:rPr>
            <a:t> - how to meet objectives</a:t>
          </a:r>
        </a:p>
      </dsp:txBody>
      <dsp:txXfrm>
        <a:off x="331108" y="2434700"/>
        <a:ext cx="2385784" cy="845598"/>
      </dsp:txXfrm>
    </dsp:sp>
    <dsp:sp modelId="{C0C6AEA2-1A13-364E-9701-B43766F33FE2}">
      <dsp:nvSpPr>
        <dsp:cNvPr id="0" name=""/>
        <dsp:cNvSpPr/>
      </dsp:nvSpPr>
      <dsp:spPr>
        <a:xfrm>
          <a:off x="304800" y="3444794"/>
          <a:ext cx="2438400" cy="898214"/>
        </a:xfrm>
        <a:prstGeom prst="roundRect">
          <a:avLst>
            <a:gd name="adj" fmla="val 10000"/>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Arial" panose="020B0604020202020204" pitchFamily="34" charset="0"/>
              <a:cs typeface="Arial" panose="020B0604020202020204" pitchFamily="34" charset="0"/>
            </a:rPr>
            <a:t>Policies</a:t>
          </a:r>
          <a:r>
            <a:rPr lang="en-US" sz="1900" kern="1200" dirty="0">
              <a:latin typeface="Arial" panose="020B0604020202020204" pitchFamily="34" charset="0"/>
              <a:cs typeface="Arial" panose="020B0604020202020204" pitchFamily="34" charset="0"/>
            </a:rPr>
            <a:t> - identify what needs to be done</a:t>
          </a:r>
        </a:p>
      </dsp:txBody>
      <dsp:txXfrm>
        <a:off x="331108" y="3471102"/>
        <a:ext cx="2385784" cy="845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AD136-B7C9-274B-BAA3-ED6F6C9CCA25}">
      <dsp:nvSpPr>
        <dsp:cNvPr id="0" name=""/>
        <dsp:cNvSpPr/>
      </dsp:nvSpPr>
      <dsp:spPr>
        <a:xfrm>
          <a:off x="515421" y="3050"/>
          <a:ext cx="2321049" cy="1392629"/>
        </a:xfrm>
        <a:prstGeom prst="rect">
          <a:avLst/>
        </a:prstGeom>
        <a:gradFill rotWithShape="0">
          <a:gsLst>
            <a:gs pos="0">
              <a:schemeClr val="accent6">
                <a:shade val="80000"/>
                <a:hueOff val="0"/>
                <a:satOff val="0"/>
                <a:lumOff val="0"/>
                <a:alphaOff val="0"/>
                <a:tint val="100000"/>
                <a:shade val="100000"/>
                <a:satMod val="130000"/>
              </a:schemeClr>
            </a:gs>
            <a:gs pos="100000">
              <a:schemeClr val="accent6">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Involves conducting an informal, pragmatic risk analysis on organization’s IT systems</a:t>
          </a:r>
        </a:p>
      </dsp:txBody>
      <dsp:txXfrm>
        <a:off x="515421" y="3050"/>
        <a:ext cx="2321049" cy="1392629"/>
      </dsp:txXfrm>
    </dsp:sp>
    <dsp:sp modelId="{DBDFDA52-54DF-FD4F-AF18-F58A40344FFD}">
      <dsp:nvSpPr>
        <dsp:cNvPr id="0" name=""/>
        <dsp:cNvSpPr/>
      </dsp:nvSpPr>
      <dsp:spPr>
        <a:xfrm>
          <a:off x="3068575" y="3050"/>
          <a:ext cx="2321049" cy="1392629"/>
        </a:xfrm>
        <a:prstGeom prst="rect">
          <a:avLst/>
        </a:prstGeom>
        <a:gradFill rotWithShape="0">
          <a:gsLst>
            <a:gs pos="0">
              <a:schemeClr val="accent6">
                <a:shade val="80000"/>
                <a:hueOff val="18134"/>
                <a:satOff val="3604"/>
                <a:lumOff val="4015"/>
                <a:alphaOff val="0"/>
                <a:tint val="100000"/>
                <a:shade val="100000"/>
                <a:satMod val="130000"/>
              </a:schemeClr>
            </a:gs>
            <a:gs pos="100000">
              <a:schemeClr val="accent6">
                <a:shade val="80000"/>
                <a:hueOff val="18134"/>
                <a:satOff val="3604"/>
                <a:lumOff val="4015"/>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rgbClr val="C00000"/>
              </a:solidFill>
              <a:latin typeface="Arial" panose="020B0604020202020204" pitchFamily="34" charset="0"/>
              <a:cs typeface="Arial" panose="020B0604020202020204" pitchFamily="34" charset="0"/>
            </a:rPr>
            <a:t>Exploits knowledge and expertise of analyst</a:t>
          </a:r>
        </a:p>
      </dsp:txBody>
      <dsp:txXfrm>
        <a:off x="3068575" y="3050"/>
        <a:ext cx="2321049" cy="1392629"/>
      </dsp:txXfrm>
    </dsp:sp>
    <dsp:sp modelId="{691FA8D8-FAA7-5A43-8034-FB5E02C27D1C}">
      <dsp:nvSpPr>
        <dsp:cNvPr id="0" name=""/>
        <dsp:cNvSpPr/>
      </dsp:nvSpPr>
      <dsp:spPr>
        <a:xfrm>
          <a:off x="5621729" y="3050"/>
          <a:ext cx="2321049" cy="1392629"/>
        </a:xfrm>
        <a:prstGeom prst="rect">
          <a:avLst/>
        </a:prstGeom>
        <a:gradFill rotWithShape="0">
          <a:gsLst>
            <a:gs pos="0">
              <a:schemeClr val="accent6">
                <a:shade val="80000"/>
                <a:hueOff val="36268"/>
                <a:satOff val="7208"/>
                <a:lumOff val="8031"/>
                <a:alphaOff val="0"/>
                <a:tint val="100000"/>
                <a:shade val="100000"/>
                <a:satMod val="130000"/>
              </a:schemeClr>
            </a:gs>
            <a:gs pos="100000">
              <a:schemeClr val="accent6">
                <a:shade val="80000"/>
                <a:hueOff val="36268"/>
                <a:satOff val="7208"/>
                <a:lumOff val="803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a:solidFill>
                <a:schemeClr val="tx1"/>
              </a:solidFill>
              <a:latin typeface="Arial" panose="020B0604020202020204" pitchFamily="34" charset="0"/>
              <a:cs typeface="Arial" panose="020B0604020202020204" pitchFamily="34" charset="0"/>
            </a:rPr>
            <a:t>Fairly quick and cheap</a:t>
          </a:r>
        </a:p>
      </dsp:txBody>
      <dsp:txXfrm>
        <a:off x="5621729" y="3050"/>
        <a:ext cx="2321049" cy="1392629"/>
      </dsp:txXfrm>
    </dsp:sp>
    <dsp:sp modelId="{43F73BA4-37E8-5C43-958E-410D6A2C3C31}">
      <dsp:nvSpPr>
        <dsp:cNvPr id="0" name=""/>
        <dsp:cNvSpPr/>
      </dsp:nvSpPr>
      <dsp:spPr>
        <a:xfrm>
          <a:off x="515421"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Judgments can be made about vulnerabilities and risks that baseline approach would not address</a:t>
          </a:r>
        </a:p>
      </dsp:txBody>
      <dsp:txXfrm>
        <a:off x="515421" y="1627785"/>
        <a:ext cx="2321049" cy="1392629"/>
      </dsp:txXfrm>
    </dsp:sp>
    <dsp:sp modelId="{AEEE60DB-6458-F746-A183-1711429D5185}">
      <dsp:nvSpPr>
        <dsp:cNvPr id="0" name=""/>
        <dsp:cNvSpPr/>
      </dsp:nvSpPr>
      <dsp:spPr>
        <a:xfrm>
          <a:off x="3068575"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Some risks may be incorrectly assessed</a:t>
          </a:r>
        </a:p>
      </dsp:txBody>
      <dsp:txXfrm>
        <a:off x="3068575" y="1627785"/>
        <a:ext cx="2321049" cy="1392629"/>
      </dsp:txXfrm>
    </dsp:sp>
    <dsp:sp modelId="{79EB3C42-4ABA-5C4E-8FBD-D211A4BD5743}">
      <dsp:nvSpPr>
        <dsp:cNvPr id="0" name=""/>
        <dsp:cNvSpPr/>
      </dsp:nvSpPr>
      <dsp:spPr>
        <a:xfrm>
          <a:off x="5621729" y="1627785"/>
          <a:ext cx="2321049" cy="1392629"/>
        </a:xfrm>
        <a:prstGeom prst="rect">
          <a:avLst/>
        </a:prstGeom>
        <a:gradFill rotWithShape="0">
          <a:gsLst>
            <a:gs pos="63000">
              <a:srgbClr val="FF0000"/>
            </a:gs>
            <a:gs pos="0">
              <a:schemeClr val="accent6">
                <a:shade val="80000"/>
                <a:hueOff val="-190846"/>
                <a:satOff val="8505"/>
                <a:lumOff val="11889"/>
                <a:alphaOff val="0"/>
                <a:tint val="100000"/>
                <a:shade val="100000"/>
                <a:satMod val="130000"/>
              </a:schemeClr>
            </a:gs>
            <a:gs pos="100000">
              <a:schemeClr val="accent6">
                <a:shade val="80000"/>
                <a:hueOff val="-190846"/>
                <a:satOff val="8505"/>
                <a:lumOff val="1188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a:solidFill>
                <a:schemeClr val="tx1"/>
              </a:solidFill>
              <a:latin typeface="Arial" panose="020B0604020202020204" pitchFamily="34" charset="0"/>
              <a:cs typeface="Arial" panose="020B0604020202020204" pitchFamily="34" charset="0"/>
            </a:rPr>
            <a:t>Skewed by analyst’s views, varies over time</a:t>
          </a:r>
        </a:p>
      </dsp:txBody>
      <dsp:txXfrm>
        <a:off x="5621729" y="1627785"/>
        <a:ext cx="2321049" cy="1392629"/>
      </dsp:txXfrm>
    </dsp:sp>
    <dsp:sp modelId="{7E7614A5-6B20-E94D-95D9-EF0CD561E626}">
      <dsp:nvSpPr>
        <dsp:cNvPr id="0" name=""/>
        <dsp:cNvSpPr/>
      </dsp:nvSpPr>
      <dsp:spPr>
        <a:xfrm>
          <a:off x="3068575" y="3252519"/>
          <a:ext cx="2321049" cy="1392629"/>
        </a:xfrm>
        <a:prstGeom prst="rect">
          <a:avLst/>
        </a:prstGeom>
        <a:gradFill rotWithShape="0">
          <a:gsLst>
            <a:gs pos="0">
              <a:schemeClr val="accent6">
                <a:shade val="80000"/>
                <a:hueOff val="108805"/>
                <a:satOff val="21625"/>
                <a:lumOff val="24092"/>
                <a:alphaOff val="0"/>
                <a:tint val="100000"/>
                <a:shade val="100000"/>
                <a:satMod val="130000"/>
              </a:schemeClr>
            </a:gs>
            <a:gs pos="100000">
              <a:schemeClr val="accent6">
                <a:shade val="80000"/>
                <a:hueOff val="108805"/>
                <a:satOff val="21625"/>
                <a:lumOff val="2409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Arial" panose="020B0604020202020204" pitchFamily="34" charset="0"/>
              <a:cs typeface="Arial" panose="020B0604020202020204" pitchFamily="34" charset="0"/>
            </a:rPr>
            <a:t>Suitable for small to medium sized organizations where IT systems are not necessarily essential</a:t>
          </a:r>
        </a:p>
      </dsp:txBody>
      <dsp:txXfrm>
        <a:off x="3068575" y="3252519"/>
        <a:ext cx="2321049" cy="13926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A0417-83FF-8944-9F5C-3CB704F64E66}">
      <dsp:nvSpPr>
        <dsp:cNvPr id="0" name=""/>
        <dsp:cNvSpPr/>
      </dsp:nvSpPr>
      <dsp:spPr>
        <a:xfrm>
          <a:off x="307415" y="343886"/>
          <a:ext cx="2032141" cy="194930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Most comprehensive approach</a:t>
          </a:r>
        </a:p>
      </dsp:txBody>
      <dsp:txXfrm>
        <a:off x="605015" y="629356"/>
        <a:ext cx="1436941" cy="1378369"/>
      </dsp:txXfrm>
    </dsp:sp>
    <dsp:sp modelId="{A52486F1-2831-9B4E-AD1E-6C41621B75B7}">
      <dsp:nvSpPr>
        <dsp:cNvPr id="0" name=""/>
        <dsp:cNvSpPr/>
      </dsp:nvSpPr>
      <dsp:spPr>
        <a:xfrm rot="10068188">
          <a:off x="1296265" y="2465078"/>
          <a:ext cx="630104" cy="370175"/>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638F53-A61B-834F-9CC5-23FC39614272}">
      <dsp:nvSpPr>
        <dsp:cNvPr id="0" name=""/>
        <dsp:cNvSpPr/>
      </dsp:nvSpPr>
      <dsp:spPr>
        <a:xfrm>
          <a:off x="617062" y="2986306"/>
          <a:ext cx="2637183" cy="2328746"/>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Assess using formal structured process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Number of stages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Identify threats and vulnerabilities to assets</a:t>
          </a:r>
        </a:p>
        <a:p>
          <a:pPr marL="114300" lvl="1" indent="-114300" algn="l" defTabSz="577850" rtl="0">
            <a:lnSpc>
              <a:spcPct val="90000"/>
            </a:lnSpc>
            <a:spcBef>
              <a:spcPct val="0"/>
            </a:spcBef>
            <a:spcAft>
              <a:spcPct val="15000"/>
            </a:spcAft>
            <a:buChar char="•"/>
          </a:pPr>
          <a:r>
            <a:rPr lang="en-US" sz="1300" kern="1200" dirty="0">
              <a:solidFill>
                <a:schemeClr val="bg1"/>
              </a:solidFill>
              <a:latin typeface="Arial" panose="020B0604020202020204" pitchFamily="34" charset="0"/>
              <a:cs typeface="Arial" panose="020B0604020202020204" pitchFamily="34" charset="0"/>
            </a:rPr>
            <a:t>Identify likelihood of risk occurring and consequences</a:t>
          </a:r>
        </a:p>
      </dsp:txBody>
      <dsp:txXfrm>
        <a:off x="1003269" y="3327343"/>
        <a:ext cx="1864769" cy="1646672"/>
      </dsp:txXfrm>
    </dsp:sp>
    <dsp:sp modelId="{6A83B374-49AC-E341-B08A-D2D878A1B975}">
      <dsp:nvSpPr>
        <dsp:cNvPr id="0" name=""/>
        <dsp:cNvSpPr/>
      </dsp:nvSpPr>
      <dsp:spPr>
        <a:xfrm rot="3112915">
          <a:off x="2815654" y="2750137"/>
          <a:ext cx="630104" cy="370175"/>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F40426-F7A7-EF4D-ADFF-FB0FD8581A63}">
      <dsp:nvSpPr>
        <dsp:cNvPr id="0" name=""/>
        <dsp:cNvSpPr/>
      </dsp:nvSpPr>
      <dsp:spPr>
        <a:xfrm>
          <a:off x="3309369" y="1207862"/>
          <a:ext cx="1771083" cy="179599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Significant cost in time, resources, expertise</a:t>
          </a:r>
        </a:p>
      </dsp:txBody>
      <dsp:txXfrm>
        <a:off x="3568738" y="1470880"/>
        <a:ext cx="1252345" cy="1269963"/>
      </dsp:txXfrm>
    </dsp:sp>
    <dsp:sp modelId="{72CF94A9-1291-2D4B-8301-2A9B97CC9E70}">
      <dsp:nvSpPr>
        <dsp:cNvPr id="0" name=""/>
        <dsp:cNvSpPr/>
      </dsp:nvSpPr>
      <dsp:spPr>
        <a:xfrm rot="4565819">
          <a:off x="5245825" y="1582655"/>
          <a:ext cx="630104" cy="370175"/>
        </a:xfrm>
        <a:prstGeom prst="triangle">
          <a:avLst/>
        </a:prstGeom>
        <a:solidFill>
          <a:schemeClr val="accent3">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28F9B3-AB01-474E-AE42-CBE7C9FF9B20}">
      <dsp:nvSpPr>
        <dsp:cNvPr id="0" name=""/>
        <dsp:cNvSpPr/>
      </dsp:nvSpPr>
      <dsp:spPr>
        <a:xfrm>
          <a:off x="6019201" y="534156"/>
          <a:ext cx="1810061" cy="1792229"/>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May be a legal requirement to use</a:t>
          </a:r>
        </a:p>
      </dsp:txBody>
      <dsp:txXfrm>
        <a:off x="6284278" y="796622"/>
        <a:ext cx="1279907" cy="1267297"/>
      </dsp:txXfrm>
    </dsp:sp>
    <dsp:sp modelId="{AB364CC3-BD1C-2343-8FAA-B847232E1751}">
      <dsp:nvSpPr>
        <dsp:cNvPr id="0" name=""/>
        <dsp:cNvSpPr/>
      </dsp:nvSpPr>
      <dsp:spPr>
        <a:xfrm rot="10314691">
          <a:off x="6785899" y="2488676"/>
          <a:ext cx="630104" cy="370175"/>
        </a:xfrm>
        <a:prstGeom prst="triangle">
          <a:avLst/>
        </a:prstGeom>
        <a:solidFill>
          <a:schemeClr val="accent5">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6A773E-D957-D940-8869-3683996883D3}">
      <dsp:nvSpPr>
        <dsp:cNvPr id="0" name=""/>
        <dsp:cNvSpPr/>
      </dsp:nvSpPr>
      <dsp:spPr>
        <a:xfrm>
          <a:off x="6153404" y="2998487"/>
          <a:ext cx="2307155" cy="225001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chemeClr val="bg1"/>
              </a:solidFill>
              <a:latin typeface="Arial" panose="020B0604020202020204" pitchFamily="34" charset="0"/>
              <a:cs typeface="Arial" panose="020B0604020202020204" pitchFamily="34" charset="0"/>
            </a:rPr>
            <a:t>Suitable for large organizations with IT systems critical to their business objectives</a:t>
          </a:r>
        </a:p>
      </dsp:txBody>
      <dsp:txXfrm>
        <a:off x="6491279" y="3327994"/>
        <a:ext cx="1631405" cy="15909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39C1B-D207-6D41-9E63-B1D3A25BCE5B}">
      <dsp:nvSpPr>
        <dsp:cNvPr id="0" name=""/>
        <dsp:cNvSpPr/>
      </dsp:nvSpPr>
      <dsp:spPr>
        <a:xfrm>
          <a:off x="0" y="0"/>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Provides the most accurate evaluation of an organization's IT system’s security risks</a:t>
          </a:r>
        </a:p>
      </dsp:txBody>
      <dsp:txXfrm>
        <a:off x="30287" y="30287"/>
        <a:ext cx="5796868" cy="973514"/>
      </dsp:txXfrm>
    </dsp:sp>
    <dsp:sp modelId="{63A3998D-6FE7-E24C-8B4A-A96ACBF9E37C}">
      <dsp:nvSpPr>
        <dsp:cNvPr id="0" name=""/>
        <dsp:cNvSpPr/>
      </dsp:nvSpPr>
      <dsp:spPr>
        <a:xfrm>
          <a:off x="586259" y="122210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Highest cost</a:t>
          </a:r>
        </a:p>
      </dsp:txBody>
      <dsp:txXfrm>
        <a:off x="616546" y="1252391"/>
        <a:ext cx="5681119" cy="973514"/>
      </dsp:txXfrm>
    </dsp:sp>
    <dsp:sp modelId="{CB33949F-13F7-0F47-A426-A50EA9949A16}">
      <dsp:nvSpPr>
        <dsp:cNvPr id="0" name=""/>
        <dsp:cNvSpPr/>
      </dsp:nvSpPr>
      <dsp:spPr>
        <a:xfrm>
          <a:off x="1163768" y="2444209"/>
          <a:ext cx="7000110" cy="103408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Initially focused on addressing defense security concerns</a:t>
          </a:r>
        </a:p>
      </dsp:txBody>
      <dsp:txXfrm>
        <a:off x="1194055" y="2474496"/>
        <a:ext cx="5689869" cy="973514"/>
      </dsp:txXfrm>
    </dsp:sp>
    <dsp:sp modelId="{FED0590C-947A-C448-91A7-379866A4B7AE}">
      <dsp:nvSpPr>
        <dsp:cNvPr id="0" name=""/>
        <dsp:cNvSpPr/>
      </dsp:nvSpPr>
      <dsp:spPr>
        <a:xfrm>
          <a:off x="1750027" y="3666314"/>
          <a:ext cx="7000110" cy="103408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dirty="0">
              <a:solidFill>
                <a:schemeClr val="accent6">
                  <a:lumMod val="20000"/>
                  <a:lumOff val="80000"/>
                </a:schemeClr>
              </a:solidFill>
              <a:latin typeface="Arial" panose="020B0604020202020204" pitchFamily="34" charset="0"/>
              <a:cs typeface="Arial" panose="020B0604020202020204" pitchFamily="34" charset="0"/>
            </a:rPr>
            <a:t>Often mandated by government organizations and associated businesses</a:t>
          </a:r>
        </a:p>
      </dsp:txBody>
      <dsp:txXfrm>
        <a:off x="1780314" y="3696601"/>
        <a:ext cx="5681119" cy="973514"/>
      </dsp:txXfrm>
    </dsp:sp>
    <dsp:sp modelId="{8CD4D033-1A1A-5443-9A5D-FD849767E8AB}">
      <dsp:nvSpPr>
        <dsp:cNvPr id="0" name=""/>
        <dsp:cNvSpPr/>
      </dsp:nvSpPr>
      <dsp:spPr>
        <a:xfrm>
          <a:off x="6327952" y="79201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6479187" y="792017"/>
        <a:ext cx="369687" cy="505798"/>
      </dsp:txXfrm>
    </dsp:sp>
    <dsp:sp modelId="{8A79505C-7920-834B-868D-EF863817A317}">
      <dsp:nvSpPr>
        <dsp:cNvPr id="0" name=""/>
        <dsp:cNvSpPr/>
      </dsp:nvSpPr>
      <dsp:spPr>
        <a:xfrm>
          <a:off x="6914212" y="2014122"/>
          <a:ext cx="672157" cy="672157"/>
        </a:xfrm>
        <a:prstGeom prst="downArrow">
          <a:avLst>
            <a:gd name="adj1" fmla="val 55000"/>
            <a:gd name="adj2" fmla="val 45000"/>
          </a:avLst>
        </a:prstGeom>
        <a:solidFill>
          <a:schemeClr val="accent5">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7065447" y="2014122"/>
        <a:ext cx="369687" cy="505798"/>
      </dsp:txXfrm>
    </dsp:sp>
    <dsp:sp modelId="{8348CDD8-1994-4B42-B858-DD43A4D8BB99}">
      <dsp:nvSpPr>
        <dsp:cNvPr id="0" name=""/>
        <dsp:cNvSpPr/>
      </dsp:nvSpPr>
      <dsp:spPr>
        <a:xfrm>
          <a:off x="7491721" y="3236227"/>
          <a:ext cx="672157" cy="672157"/>
        </a:xfrm>
        <a:prstGeom prst="downArrow">
          <a:avLst>
            <a:gd name="adj1" fmla="val 55000"/>
            <a:gd name="adj2" fmla="val 45000"/>
          </a:avLst>
        </a:prstGeom>
        <a:solidFill>
          <a:schemeClr val="accent3">
            <a:lumMod val="5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latin typeface="Arial" panose="020B0604020202020204" pitchFamily="34" charset="0"/>
            <a:cs typeface="Arial" panose="020B0604020202020204" pitchFamily="34" charset="0"/>
          </a:endParaRPr>
        </a:p>
      </dsp:txBody>
      <dsp:txXfrm>
        <a:off x="7642956" y="3236227"/>
        <a:ext cx="369687" cy="505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ED59-5831-8746-920B-E8FC2BE38DE0}">
      <dsp:nvSpPr>
        <dsp:cNvPr id="0" name=""/>
        <dsp:cNvSpPr/>
      </dsp:nvSpPr>
      <dsp:spPr>
        <a:xfrm>
          <a:off x="3008030" y="1212413"/>
          <a:ext cx="3020397" cy="3020397"/>
        </a:xfrm>
        <a:prstGeom prst="ellipse">
          <a:avLst/>
        </a:prstGeom>
        <a:solidFill>
          <a:schemeClr val="bg1">
            <a:lumMod val="50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Arial" panose="020B0604020202020204" pitchFamily="34" charset="0"/>
              <a:cs typeface="Arial" panose="020B0604020202020204" pitchFamily="34" charset="0"/>
            </a:rPr>
            <a:t>Threat is Anything that might hinder or prevent an asset from providing appropriate levels of the key security services</a:t>
          </a:r>
        </a:p>
      </dsp:txBody>
      <dsp:txXfrm>
        <a:off x="3450357" y="1654740"/>
        <a:ext cx="2135743" cy="2135743"/>
      </dsp:txXfrm>
    </dsp:sp>
    <dsp:sp modelId="{4B08B501-66AB-4248-8253-D4694DE12555}">
      <dsp:nvSpPr>
        <dsp:cNvPr id="0" name=""/>
        <dsp:cNvSpPr/>
      </dsp:nvSpPr>
      <dsp:spPr>
        <a:xfrm>
          <a:off x="3763129" y="539"/>
          <a:ext cx="1510198"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Integrity</a:t>
          </a:r>
        </a:p>
      </dsp:txBody>
      <dsp:txXfrm>
        <a:off x="3984292" y="221702"/>
        <a:ext cx="1067872" cy="1067872"/>
      </dsp:txXfrm>
    </dsp:sp>
    <dsp:sp modelId="{87CA51B6-BDF1-9B48-BA0C-54E26B9325A8}">
      <dsp:nvSpPr>
        <dsp:cNvPr id="0" name=""/>
        <dsp:cNvSpPr/>
      </dsp:nvSpPr>
      <dsp:spPr>
        <a:xfrm>
          <a:off x="5545825" y="960930"/>
          <a:ext cx="1842427" cy="1556410"/>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Availability 		</a:t>
          </a:r>
        </a:p>
      </dsp:txBody>
      <dsp:txXfrm>
        <a:off x="5815642" y="1188861"/>
        <a:ext cx="1302793" cy="1100548"/>
      </dsp:txXfrm>
    </dsp:sp>
    <dsp:sp modelId="{38841C6F-ECA0-5845-ADD8-06F94BDDFEDA}">
      <dsp:nvSpPr>
        <dsp:cNvPr id="0" name=""/>
        <dsp:cNvSpPr/>
      </dsp:nvSpPr>
      <dsp:spPr>
        <a:xfrm>
          <a:off x="5480062" y="2901168"/>
          <a:ext cx="2699163" cy="1452841"/>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Accountability</a:t>
          </a:r>
        </a:p>
      </dsp:txBody>
      <dsp:txXfrm>
        <a:off x="5875345" y="3113932"/>
        <a:ext cx="1908597" cy="1027313"/>
      </dsp:txXfrm>
    </dsp:sp>
    <dsp:sp modelId="{9FEA7F70-2F74-A245-A233-EDF5E84805A7}">
      <dsp:nvSpPr>
        <dsp:cNvPr id="0" name=""/>
        <dsp:cNvSpPr/>
      </dsp:nvSpPr>
      <dsp:spPr>
        <a:xfrm>
          <a:off x="3405054" y="3934486"/>
          <a:ext cx="2226350" cy="1510198"/>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Authenticity</a:t>
          </a:r>
          <a:r>
            <a:rPr lang="en-US" sz="1800" kern="1200" dirty="0">
              <a:latin typeface="Arial" panose="020B0604020202020204" pitchFamily="34" charset="0"/>
              <a:cs typeface="Arial" panose="020B0604020202020204" pitchFamily="34" charset="0"/>
            </a:rPr>
            <a:t>	</a:t>
          </a:r>
        </a:p>
      </dsp:txBody>
      <dsp:txXfrm>
        <a:off x="3731095" y="4155649"/>
        <a:ext cx="1574268" cy="1067872"/>
      </dsp:txXfrm>
    </dsp:sp>
    <dsp:sp modelId="{800EDA8F-81A7-8C4E-897B-284FA51637AB}">
      <dsp:nvSpPr>
        <dsp:cNvPr id="0" name=""/>
        <dsp:cNvSpPr/>
      </dsp:nvSpPr>
      <dsp:spPr>
        <a:xfrm>
          <a:off x="1772154" y="2901179"/>
          <a:ext cx="1782563" cy="1510198"/>
        </a:xfrm>
        <a:prstGeom prst="ellipse">
          <a:avLst/>
        </a:prstGeom>
        <a:solidFill>
          <a:schemeClr val="accent3">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Reliability</a:t>
          </a:r>
        </a:p>
      </dsp:txBody>
      <dsp:txXfrm>
        <a:off x="2033204" y="3122342"/>
        <a:ext cx="1260463" cy="1067872"/>
      </dsp:txXfrm>
    </dsp:sp>
    <dsp:sp modelId="{86A2D228-B306-6A46-A7A2-164614DF38D3}">
      <dsp:nvSpPr>
        <dsp:cNvPr id="0" name=""/>
        <dsp:cNvSpPr/>
      </dsp:nvSpPr>
      <dsp:spPr>
        <a:xfrm>
          <a:off x="1032293" y="766274"/>
          <a:ext cx="2484080" cy="1637266"/>
        </a:xfrm>
        <a:prstGeom prst="ellipse">
          <a:avLst/>
        </a:prstGeom>
        <a:solidFill>
          <a:schemeClr val="accent5">
            <a:lumMod val="7500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Confidentiality</a:t>
          </a:r>
          <a:r>
            <a:rPr lang="en-US" sz="1800" kern="1200" dirty="0">
              <a:latin typeface="Arial" panose="020B0604020202020204" pitchFamily="34" charset="0"/>
              <a:cs typeface="Arial" panose="020B0604020202020204" pitchFamily="34" charset="0"/>
            </a:rPr>
            <a:t>	</a:t>
          </a:r>
        </a:p>
      </dsp:txBody>
      <dsp:txXfrm>
        <a:off x="1396078" y="1006046"/>
        <a:ext cx="1756510" cy="11577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9748E-4FB9-1140-90FC-92977C6E169C}">
      <dsp:nvSpPr>
        <dsp:cNvPr id="0" name=""/>
        <dsp:cNvSpPr/>
      </dsp:nvSpPr>
      <dsp:spPr>
        <a:xfrm>
          <a:off x="1567618" y="648"/>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acceptance</a:t>
          </a:r>
          <a:endParaRPr lang="en-US" sz="1600" kern="1200" dirty="0">
            <a:latin typeface="Arial" panose="020B0604020202020204" pitchFamily="34" charset="0"/>
            <a:cs typeface="Arial" panose="020B0604020202020204" pitchFamily="34" charset="0"/>
          </a:endParaRPr>
        </a:p>
      </dsp:txBody>
      <dsp:txXfrm>
        <a:off x="2028122" y="648"/>
        <a:ext cx="1381512" cy="921007"/>
      </dsp:txXfrm>
    </dsp:sp>
    <dsp:sp modelId="{1E4C7F21-1449-4D47-8115-B974FF62A42F}">
      <dsp:nvSpPr>
        <dsp:cNvPr id="0" name=""/>
        <dsp:cNvSpPr/>
      </dsp:nvSpPr>
      <dsp:spPr>
        <a:xfrm>
          <a:off x="3570810" y="78934"/>
          <a:ext cx="2159246"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Choosing to accept a risk level greater than normal for business reasons</a:t>
          </a:r>
        </a:p>
      </dsp:txBody>
      <dsp:txXfrm>
        <a:off x="3953028" y="78934"/>
        <a:ext cx="1394810" cy="764436"/>
      </dsp:txXfrm>
    </dsp:sp>
    <dsp:sp modelId="{050E7C00-83A4-0042-B9AB-834CC6FFDE74}">
      <dsp:nvSpPr>
        <dsp:cNvPr id="0" name=""/>
        <dsp:cNvSpPr/>
      </dsp:nvSpPr>
      <dsp:spPr>
        <a:xfrm>
          <a:off x="1567618" y="1050597"/>
          <a:ext cx="2302519" cy="921007"/>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avoidance</a:t>
          </a:r>
          <a:endParaRPr lang="en-US" sz="1600" kern="1200" dirty="0">
            <a:latin typeface="Arial" panose="020B0604020202020204" pitchFamily="34" charset="0"/>
            <a:cs typeface="Arial" panose="020B0604020202020204" pitchFamily="34" charset="0"/>
          </a:endParaRPr>
        </a:p>
      </dsp:txBody>
      <dsp:txXfrm>
        <a:off x="2028122" y="1050597"/>
        <a:ext cx="1381512" cy="921007"/>
      </dsp:txXfrm>
    </dsp:sp>
    <dsp:sp modelId="{F79856DF-E333-5D4A-B75D-81750049CF3A}">
      <dsp:nvSpPr>
        <dsp:cNvPr id="0" name=""/>
        <dsp:cNvSpPr/>
      </dsp:nvSpPr>
      <dsp:spPr>
        <a:xfrm>
          <a:off x="3570810" y="1128883"/>
          <a:ext cx="191109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Not proceeding with the activity or system that creates this risk</a:t>
          </a:r>
        </a:p>
      </dsp:txBody>
      <dsp:txXfrm>
        <a:off x="3953028" y="1128883"/>
        <a:ext cx="1146655" cy="764436"/>
      </dsp:txXfrm>
    </dsp:sp>
    <dsp:sp modelId="{16C56A94-1083-2E4A-BE40-5C69B727B250}">
      <dsp:nvSpPr>
        <dsp:cNvPr id="0" name=""/>
        <dsp:cNvSpPr/>
      </dsp:nvSpPr>
      <dsp:spPr>
        <a:xfrm>
          <a:off x="1567618" y="2100546"/>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Risk transfer</a:t>
          </a:r>
          <a:endParaRPr lang="en-US" sz="1600" kern="1200" dirty="0">
            <a:latin typeface="Arial" panose="020B0604020202020204" pitchFamily="34" charset="0"/>
            <a:cs typeface="Arial" panose="020B0604020202020204" pitchFamily="34" charset="0"/>
          </a:endParaRPr>
        </a:p>
      </dsp:txBody>
      <dsp:txXfrm>
        <a:off x="2028122" y="2100546"/>
        <a:ext cx="1381512" cy="921007"/>
      </dsp:txXfrm>
    </dsp:sp>
    <dsp:sp modelId="{5EC43DED-4F4E-C147-A658-AF90F9C87BCB}">
      <dsp:nvSpPr>
        <dsp:cNvPr id="0" name=""/>
        <dsp:cNvSpPr/>
      </dsp:nvSpPr>
      <dsp:spPr>
        <a:xfrm>
          <a:off x="3570810" y="2178832"/>
          <a:ext cx="191109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Sharing responsibility for the risk with a third party</a:t>
          </a:r>
        </a:p>
      </dsp:txBody>
      <dsp:txXfrm>
        <a:off x="3953028" y="2178832"/>
        <a:ext cx="1146655" cy="764436"/>
      </dsp:txXfrm>
    </dsp:sp>
    <dsp:sp modelId="{23718B34-47DD-6941-9BD5-5BE44450ADF6}">
      <dsp:nvSpPr>
        <dsp:cNvPr id="0" name=""/>
        <dsp:cNvSpPr/>
      </dsp:nvSpPr>
      <dsp:spPr>
        <a:xfrm>
          <a:off x="1567618" y="3150495"/>
          <a:ext cx="2302519" cy="921007"/>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Reduce consequence</a:t>
          </a:r>
          <a:endParaRPr lang="en-US" sz="1600" kern="1200" dirty="0">
            <a:latin typeface="Arial" panose="020B0604020202020204" pitchFamily="34" charset="0"/>
            <a:cs typeface="Arial" panose="020B0604020202020204" pitchFamily="34" charset="0"/>
          </a:endParaRPr>
        </a:p>
      </dsp:txBody>
      <dsp:txXfrm>
        <a:off x="2028122" y="3150495"/>
        <a:ext cx="1381512" cy="921007"/>
      </dsp:txXfrm>
    </dsp:sp>
    <dsp:sp modelId="{1D04DDD7-9959-4F4B-9DE9-1605710590D4}">
      <dsp:nvSpPr>
        <dsp:cNvPr id="0" name=""/>
        <dsp:cNvSpPr/>
      </dsp:nvSpPr>
      <dsp:spPr>
        <a:xfrm>
          <a:off x="3570810" y="3228781"/>
          <a:ext cx="304475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Modifying the structure or use of the assets at risk to reduce the impact on the organization should the risk occur</a:t>
          </a:r>
        </a:p>
      </dsp:txBody>
      <dsp:txXfrm>
        <a:off x="3953028" y="3228781"/>
        <a:ext cx="2280315" cy="764436"/>
      </dsp:txXfrm>
    </dsp:sp>
    <dsp:sp modelId="{EC90C842-D2C4-624A-9D26-6F7EF5D86155}">
      <dsp:nvSpPr>
        <dsp:cNvPr id="0" name=""/>
        <dsp:cNvSpPr/>
      </dsp:nvSpPr>
      <dsp:spPr>
        <a:xfrm>
          <a:off x="1567618" y="4200444"/>
          <a:ext cx="2302519" cy="92100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Reduce likelihood</a:t>
          </a:r>
          <a:endParaRPr lang="en-US" sz="1600" kern="1200" dirty="0">
            <a:latin typeface="Arial" panose="020B0604020202020204" pitchFamily="34" charset="0"/>
            <a:cs typeface="Arial" panose="020B0604020202020204" pitchFamily="34" charset="0"/>
          </a:endParaRPr>
        </a:p>
      </dsp:txBody>
      <dsp:txXfrm>
        <a:off x="2028122" y="4200444"/>
        <a:ext cx="1381512" cy="921007"/>
      </dsp:txXfrm>
    </dsp:sp>
    <dsp:sp modelId="{DBADCBBB-CE06-C749-9480-7BDC46AC51D9}">
      <dsp:nvSpPr>
        <dsp:cNvPr id="0" name=""/>
        <dsp:cNvSpPr/>
      </dsp:nvSpPr>
      <dsp:spPr>
        <a:xfrm>
          <a:off x="3570810" y="4278730"/>
          <a:ext cx="3091171" cy="764436"/>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b="0" kern="1200" dirty="0">
              <a:latin typeface="Arial" panose="020B0604020202020204" pitchFamily="34" charset="0"/>
              <a:cs typeface="Arial" panose="020B0604020202020204" pitchFamily="34" charset="0"/>
            </a:rPr>
            <a:t>Implement suitable controls to lower the chance of the vulnerability being exploited</a:t>
          </a:r>
        </a:p>
      </dsp:txBody>
      <dsp:txXfrm>
        <a:off x="3953028" y="4278730"/>
        <a:ext cx="2326735" cy="7644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6650E-4BE7-B541-9CCE-6E3EAB2AD4FD}">
      <dsp:nvSpPr>
        <dsp:cNvPr id="0" name=""/>
        <dsp:cNvSpPr/>
      </dsp:nvSpPr>
      <dsp:spPr>
        <a:xfrm>
          <a:off x="1327407" y="1239"/>
          <a:ext cx="1761969" cy="880984"/>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i="0" kern="1200" dirty="0">
              <a:solidFill>
                <a:schemeClr val="bg1"/>
              </a:solidFill>
              <a:effectLst/>
              <a:latin typeface="Arial" panose="020B0604020202020204" pitchFamily="34" charset="0"/>
              <a:cs typeface="Arial" panose="020B0604020202020204" pitchFamily="34" charset="0"/>
            </a:rPr>
            <a:t>Should include</a:t>
          </a:r>
        </a:p>
      </dsp:txBody>
      <dsp:txXfrm>
        <a:off x="1353210" y="27042"/>
        <a:ext cx="1710363" cy="829378"/>
      </dsp:txXfrm>
    </dsp:sp>
    <dsp:sp modelId="{B721259A-05F5-024D-B417-3A98C7D91C93}">
      <dsp:nvSpPr>
        <dsp:cNvPr id="0" name=""/>
        <dsp:cNvSpPr/>
      </dsp:nvSpPr>
      <dsp:spPr>
        <a:xfrm>
          <a:off x="1503604" y="882224"/>
          <a:ext cx="176196" cy="660738"/>
        </a:xfrm>
        <a:custGeom>
          <a:avLst/>
          <a:gdLst/>
          <a:ahLst/>
          <a:cxnLst/>
          <a:rect l="0" t="0" r="0" b="0"/>
          <a:pathLst>
            <a:path>
              <a:moveTo>
                <a:pt x="0" y="0"/>
              </a:moveTo>
              <a:lnTo>
                <a:pt x="0" y="660738"/>
              </a:lnTo>
              <a:lnTo>
                <a:pt x="176196" y="660738"/>
              </a:lnTo>
            </a:path>
          </a:pathLst>
        </a:custGeom>
        <a:noFill/>
        <a:ln w="9525" cap="flat" cmpd="sng" algn="ctr">
          <a:solidFill>
            <a:schemeClr val="accent5">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AE5D2AE9-23C0-D045-8B99-DAC0F72AC4A4}">
      <dsp:nvSpPr>
        <dsp:cNvPr id="0" name=""/>
        <dsp:cNvSpPr/>
      </dsp:nvSpPr>
      <dsp:spPr>
        <a:xfrm>
          <a:off x="1679801" y="1102470"/>
          <a:ext cx="1409575" cy="880984"/>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Arial" panose="020B0604020202020204" pitchFamily="34" charset="0"/>
              <a:cs typeface="Arial" panose="020B0604020202020204" pitchFamily="34" charset="0"/>
            </a:rPr>
            <a:t>Risks, recommended controls, action priority</a:t>
          </a:r>
        </a:p>
      </dsp:txBody>
      <dsp:txXfrm>
        <a:off x="1705604" y="1128273"/>
        <a:ext cx="1357969" cy="829378"/>
      </dsp:txXfrm>
    </dsp:sp>
    <dsp:sp modelId="{7C919996-FA28-FB42-9304-919C3A5E0608}">
      <dsp:nvSpPr>
        <dsp:cNvPr id="0" name=""/>
        <dsp:cNvSpPr/>
      </dsp:nvSpPr>
      <dsp:spPr>
        <a:xfrm>
          <a:off x="1503604" y="882224"/>
          <a:ext cx="176196" cy="1761969"/>
        </a:xfrm>
        <a:custGeom>
          <a:avLst/>
          <a:gdLst/>
          <a:ahLst/>
          <a:cxnLst/>
          <a:rect l="0" t="0" r="0" b="0"/>
          <a:pathLst>
            <a:path>
              <a:moveTo>
                <a:pt x="0" y="0"/>
              </a:moveTo>
              <a:lnTo>
                <a:pt x="0" y="1761969"/>
              </a:lnTo>
              <a:lnTo>
                <a:pt x="176196" y="1761969"/>
              </a:lnTo>
            </a:path>
          </a:pathLst>
        </a:custGeom>
        <a:noFill/>
        <a:ln w="9525" cap="flat" cmpd="sng" algn="ctr">
          <a:solidFill>
            <a:schemeClr val="accent5">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887656BB-9829-844F-91F6-5AACB7CEE500}">
      <dsp:nvSpPr>
        <dsp:cNvPr id="0" name=""/>
        <dsp:cNvSpPr/>
      </dsp:nvSpPr>
      <dsp:spPr>
        <a:xfrm>
          <a:off x="1679801" y="2203701"/>
          <a:ext cx="1409575" cy="880984"/>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Arial" panose="020B0604020202020204" pitchFamily="34" charset="0"/>
              <a:cs typeface="Arial" panose="020B0604020202020204" pitchFamily="34" charset="0"/>
            </a:rPr>
            <a:t>Selected controls, resources needed</a:t>
          </a:r>
        </a:p>
      </dsp:txBody>
      <dsp:txXfrm>
        <a:off x="1705604" y="2229504"/>
        <a:ext cx="1357969" cy="829378"/>
      </dsp:txXfrm>
    </dsp:sp>
    <dsp:sp modelId="{535927C0-98DC-2B48-B388-23B860D6E9B7}">
      <dsp:nvSpPr>
        <dsp:cNvPr id="0" name=""/>
        <dsp:cNvSpPr/>
      </dsp:nvSpPr>
      <dsp:spPr>
        <a:xfrm>
          <a:off x="1503604" y="882224"/>
          <a:ext cx="176196" cy="2863200"/>
        </a:xfrm>
        <a:custGeom>
          <a:avLst/>
          <a:gdLst/>
          <a:ahLst/>
          <a:cxnLst/>
          <a:rect l="0" t="0" r="0" b="0"/>
          <a:pathLst>
            <a:path>
              <a:moveTo>
                <a:pt x="0" y="0"/>
              </a:moveTo>
              <a:lnTo>
                <a:pt x="0" y="2863200"/>
              </a:lnTo>
              <a:lnTo>
                <a:pt x="176196" y="2863200"/>
              </a:lnTo>
            </a:path>
          </a:pathLst>
        </a:custGeom>
        <a:noFill/>
        <a:ln w="9525" cap="flat" cmpd="sng" algn="ctr">
          <a:solidFill>
            <a:schemeClr val="accent5">
              <a:lumMod val="50000"/>
            </a:schemeClr>
          </a:solidFill>
          <a:prstDash val="solid"/>
        </a:ln>
        <a:effectLst/>
      </dsp:spPr>
      <dsp:style>
        <a:lnRef idx="1">
          <a:scrgbClr r="0" g="0" b="0"/>
        </a:lnRef>
        <a:fillRef idx="0">
          <a:scrgbClr r="0" g="0" b="0"/>
        </a:fillRef>
        <a:effectRef idx="0">
          <a:scrgbClr r="0" g="0" b="0"/>
        </a:effectRef>
        <a:fontRef idx="minor"/>
      </dsp:style>
    </dsp:sp>
    <dsp:sp modelId="{C7331CA7-7119-9B4B-9E7D-B6F5F9D5DACD}">
      <dsp:nvSpPr>
        <dsp:cNvPr id="0" name=""/>
        <dsp:cNvSpPr/>
      </dsp:nvSpPr>
      <dsp:spPr>
        <a:xfrm>
          <a:off x="1679801" y="3304932"/>
          <a:ext cx="1409575" cy="880984"/>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Arial" panose="020B0604020202020204" pitchFamily="34" charset="0"/>
              <a:cs typeface="Arial" panose="020B0604020202020204" pitchFamily="34" charset="0"/>
            </a:rPr>
            <a:t>Responsible personnel, implementation dates</a:t>
          </a:r>
        </a:p>
      </dsp:txBody>
      <dsp:txXfrm>
        <a:off x="1705604" y="3330735"/>
        <a:ext cx="1357969" cy="829378"/>
      </dsp:txXfrm>
    </dsp:sp>
    <dsp:sp modelId="{ECA69AB4-2B39-5245-845C-A67606810600}">
      <dsp:nvSpPr>
        <dsp:cNvPr id="0" name=""/>
        <dsp:cNvSpPr/>
      </dsp:nvSpPr>
      <dsp:spPr>
        <a:xfrm>
          <a:off x="1503604" y="882224"/>
          <a:ext cx="176196" cy="3964431"/>
        </a:xfrm>
        <a:custGeom>
          <a:avLst/>
          <a:gdLst/>
          <a:ahLst/>
          <a:cxnLst/>
          <a:rect l="0" t="0" r="0" b="0"/>
          <a:pathLst>
            <a:path>
              <a:moveTo>
                <a:pt x="0" y="0"/>
              </a:moveTo>
              <a:lnTo>
                <a:pt x="0" y="3964431"/>
              </a:lnTo>
              <a:lnTo>
                <a:pt x="176196" y="3964431"/>
              </a:lnTo>
            </a:path>
          </a:pathLst>
        </a:custGeom>
        <a:noFill/>
        <a:ln w="9525" cap="flat" cmpd="sng" algn="ctr">
          <a:solidFill>
            <a:schemeClr val="accent5">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68B64870-1DE7-6D48-A726-71ED48E39753}">
      <dsp:nvSpPr>
        <dsp:cNvPr id="0" name=""/>
        <dsp:cNvSpPr/>
      </dsp:nvSpPr>
      <dsp:spPr>
        <a:xfrm>
          <a:off x="1679801" y="4406163"/>
          <a:ext cx="1409575" cy="880984"/>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dirty="0">
              <a:effectLst/>
              <a:latin typeface="Arial" panose="020B0604020202020204" pitchFamily="34" charset="0"/>
              <a:cs typeface="Arial" panose="020B0604020202020204" pitchFamily="34" charset="0"/>
            </a:rPr>
            <a:t>Maintenance requirements</a:t>
          </a:r>
        </a:p>
      </dsp:txBody>
      <dsp:txXfrm>
        <a:off x="1705604" y="4431966"/>
        <a:ext cx="1357969" cy="8293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5.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4/18/2024</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203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initial step in the IT security management process comprises an examination of</a:t>
            </a:r>
          </a:p>
          <a:p>
            <a:r>
              <a:rPr lang="en-US" sz="1200" kern="1200" baseline="0" dirty="0">
                <a:solidFill>
                  <a:schemeClr val="tx1"/>
                </a:solidFill>
                <a:latin typeface="Arial" pitchFamily="-109" charset="0"/>
                <a:ea typeface="+mn-ea"/>
                <a:cs typeface="+mn-cs"/>
              </a:rPr>
              <a:t>the organization’s IT security objectives, strategies, and policies in the context of the</a:t>
            </a:r>
          </a:p>
          <a:p>
            <a:r>
              <a:rPr lang="en-US" sz="1200" kern="1200" baseline="0" dirty="0">
                <a:solidFill>
                  <a:schemeClr val="tx1"/>
                </a:solidFill>
                <a:latin typeface="Arial" pitchFamily="-109" charset="0"/>
                <a:ea typeface="+mn-ea"/>
                <a:cs typeface="+mn-cs"/>
              </a:rPr>
              <a:t>organization’s general risk profile. This can only occur in the context of the wider</a:t>
            </a:r>
          </a:p>
          <a:p>
            <a:r>
              <a:rPr lang="en-US" sz="1200" kern="1200" baseline="0" dirty="0">
                <a:solidFill>
                  <a:schemeClr val="tx1"/>
                </a:solidFill>
                <a:latin typeface="Arial" pitchFamily="-109" charset="0"/>
                <a:ea typeface="+mn-ea"/>
                <a:cs typeface="+mn-cs"/>
              </a:rPr>
              <a:t>organizational objectives and policies, as part of the management of the organization.</a:t>
            </a:r>
          </a:p>
          <a:p>
            <a:r>
              <a:rPr lang="en-US" sz="1200" kern="1200" baseline="0" dirty="0">
                <a:solidFill>
                  <a:schemeClr val="tx1"/>
                </a:solidFill>
                <a:latin typeface="Arial" pitchFamily="-109" charset="0"/>
                <a:ea typeface="+mn-ea"/>
                <a:cs typeface="+mn-cs"/>
              </a:rPr>
              <a:t>Organizational security objectives identify what IT security outcomes should be</a:t>
            </a:r>
          </a:p>
          <a:p>
            <a:r>
              <a:rPr lang="en-US" sz="1200" kern="1200" baseline="0" dirty="0">
                <a:solidFill>
                  <a:schemeClr val="tx1"/>
                </a:solidFill>
                <a:latin typeface="Arial" pitchFamily="-109" charset="0"/>
                <a:ea typeface="+mn-ea"/>
                <a:cs typeface="+mn-cs"/>
              </a:rPr>
              <a:t>achieved. They need to address individual rights, legal requirements, and standards</a:t>
            </a:r>
          </a:p>
          <a:p>
            <a:r>
              <a:rPr lang="en-US" sz="1200" kern="1200" baseline="0" dirty="0">
                <a:solidFill>
                  <a:schemeClr val="tx1"/>
                </a:solidFill>
                <a:latin typeface="Arial" pitchFamily="-109" charset="0"/>
                <a:ea typeface="+mn-ea"/>
                <a:cs typeface="+mn-cs"/>
              </a:rPr>
              <a:t>imposed on the organization, in support of the overall organizational objectives.</a:t>
            </a:r>
          </a:p>
          <a:p>
            <a:r>
              <a:rPr lang="en-US" sz="1200" kern="1200" baseline="0" dirty="0">
                <a:solidFill>
                  <a:schemeClr val="tx1"/>
                </a:solidFill>
                <a:latin typeface="Arial" pitchFamily="-109" charset="0"/>
                <a:ea typeface="+mn-ea"/>
                <a:cs typeface="+mn-cs"/>
              </a:rPr>
              <a:t>Organizational security strategies identify how these objectives can be met. Organizational</a:t>
            </a:r>
          </a:p>
          <a:p>
            <a:r>
              <a:rPr lang="en-US" sz="1200" kern="1200" baseline="0" dirty="0">
                <a:solidFill>
                  <a:schemeClr val="tx1"/>
                </a:solidFill>
                <a:latin typeface="Arial" pitchFamily="-109" charset="0"/>
                <a:ea typeface="+mn-ea"/>
                <a:cs typeface="+mn-cs"/>
              </a:rPr>
              <a:t>security policies identify what needs to be done. These objectives, strategies, and</a:t>
            </a:r>
          </a:p>
          <a:p>
            <a:r>
              <a:rPr lang="en-US" sz="1200" kern="1200" baseline="0" dirty="0">
                <a:solidFill>
                  <a:schemeClr val="tx1"/>
                </a:solidFill>
                <a:latin typeface="Arial" pitchFamily="-109" charset="0"/>
                <a:ea typeface="+mn-ea"/>
                <a:cs typeface="+mn-cs"/>
              </a:rPr>
              <a:t>policies need to be maintained and regularly updated based on the results of periodic</a:t>
            </a:r>
          </a:p>
          <a:p>
            <a:r>
              <a:rPr lang="en-US" sz="1200" kern="1200" baseline="0" dirty="0">
                <a:solidFill>
                  <a:schemeClr val="tx1"/>
                </a:solidFill>
                <a:latin typeface="Arial" pitchFamily="-109" charset="0"/>
                <a:ea typeface="+mn-ea"/>
                <a:cs typeface="+mn-cs"/>
              </a:rPr>
              <a:t>security reviews to reflect the constantly changing technological and risk environments.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To help identify these organizational security objectives, the role and importance</a:t>
            </a:r>
          </a:p>
          <a:p>
            <a:r>
              <a:rPr lang="en-US" sz="1200" kern="1200" baseline="0" dirty="0">
                <a:solidFill>
                  <a:schemeClr val="tx1"/>
                </a:solidFill>
                <a:latin typeface="Arial" pitchFamily="-109" charset="0"/>
                <a:ea typeface="+mn-ea"/>
                <a:cs typeface="+mn-cs"/>
              </a:rPr>
              <a:t>of the IT systems in the organization is examined. The value of these systems</a:t>
            </a:r>
          </a:p>
          <a:p>
            <a:r>
              <a:rPr lang="en-US" sz="1200" kern="1200" baseline="0" dirty="0">
                <a:solidFill>
                  <a:schemeClr val="tx1"/>
                </a:solidFill>
                <a:latin typeface="Arial" pitchFamily="-109" charset="0"/>
                <a:ea typeface="+mn-ea"/>
                <a:cs typeface="+mn-cs"/>
              </a:rPr>
              <a:t>in assisting the organization achieve its goals is reviewed, not just the direct costs of</a:t>
            </a:r>
          </a:p>
          <a:p>
            <a:r>
              <a:rPr lang="en-US" sz="1200" kern="1200" baseline="0" dirty="0">
                <a:solidFill>
                  <a:schemeClr val="tx1"/>
                </a:solidFill>
                <a:latin typeface="Arial" pitchFamily="-109" charset="0"/>
                <a:ea typeface="+mn-ea"/>
                <a:cs typeface="+mn-cs"/>
              </a:rPr>
              <a:t>these systems. Questions that help clarify these issues include the following: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key aspects of the organization require IT support in order to function</a:t>
            </a:r>
          </a:p>
          <a:p>
            <a:r>
              <a:rPr lang="en-US" sz="1200" kern="1200" baseline="0" dirty="0">
                <a:solidFill>
                  <a:schemeClr val="tx1"/>
                </a:solidFill>
                <a:latin typeface="Arial" pitchFamily="-109" charset="0"/>
                <a:ea typeface="+mn-ea"/>
                <a:cs typeface="+mn-cs"/>
              </a:rPr>
              <a:t>efficiently?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tasks can only be performed with IT support?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Which essential decisions depend on the accuracy, currency, integrity, or</a:t>
            </a:r>
          </a:p>
          <a:p>
            <a:r>
              <a:rPr lang="en-US" sz="1200" kern="1200" baseline="0" dirty="0">
                <a:solidFill>
                  <a:schemeClr val="tx1"/>
                </a:solidFill>
                <a:latin typeface="Arial" pitchFamily="-109" charset="0"/>
                <a:ea typeface="+mn-ea"/>
                <a:cs typeface="+mn-cs"/>
              </a:rPr>
              <a:t>availability of data managed by the IT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data created, managed, processed, and stored by the IT systems need</a:t>
            </a:r>
          </a:p>
          <a:p>
            <a:r>
              <a:rPr lang="en-US" sz="1200" kern="1200" baseline="0" dirty="0">
                <a:solidFill>
                  <a:schemeClr val="tx1"/>
                </a:solidFill>
                <a:latin typeface="Arial" pitchFamily="-109" charset="0"/>
                <a:ea typeface="+mn-ea"/>
                <a:cs typeface="+mn-cs"/>
              </a:rPr>
              <a:t>protection?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What are the consequences to the organization of a security failure in their IT</a:t>
            </a:r>
          </a:p>
          <a:p>
            <a:r>
              <a:rPr lang="en-US" sz="1200" kern="1200" baseline="0" dirty="0">
                <a:solidFill>
                  <a:schemeClr val="tx1"/>
                </a:solidFill>
                <a:latin typeface="Arial" pitchFamily="-109" charset="0"/>
                <a:ea typeface="+mn-ea"/>
                <a:cs typeface="+mn-cs"/>
              </a:rPr>
              <a:t>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the answers to some of the above questions show that IT systems are important</a:t>
            </a:r>
          </a:p>
          <a:p>
            <a:r>
              <a:rPr lang="en-US" sz="1200" kern="1200" baseline="0" dirty="0">
                <a:solidFill>
                  <a:schemeClr val="tx1"/>
                </a:solidFill>
                <a:latin typeface="Arial" pitchFamily="-109" charset="0"/>
                <a:ea typeface="+mn-ea"/>
                <a:cs typeface="+mn-cs"/>
              </a:rPr>
              <a:t>to the organization in achieving its goals, then clearly the risks to them should be</a:t>
            </a:r>
          </a:p>
          <a:p>
            <a:r>
              <a:rPr lang="en-US" sz="1200" kern="1200" baseline="0" dirty="0">
                <a:solidFill>
                  <a:schemeClr val="tx1"/>
                </a:solidFill>
                <a:latin typeface="Arial" pitchFamily="-109" charset="0"/>
                <a:ea typeface="+mn-ea"/>
                <a:cs typeface="+mn-cs"/>
              </a:rPr>
              <a:t>assessed and appropriate action taken to address any deficiencies identified. A list</a:t>
            </a:r>
          </a:p>
          <a:p>
            <a:r>
              <a:rPr lang="en-US" sz="1200" kern="1200" baseline="0" dirty="0">
                <a:solidFill>
                  <a:schemeClr val="tx1"/>
                </a:solidFill>
                <a:latin typeface="Arial" pitchFamily="-109" charset="0"/>
                <a:ea typeface="+mn-ea"/>
                <a:cs typeface="+mn-cs"/>
              </a:rPr>
              <a:t>of key organization security objectives should result from this examination.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Once the objectives are listed, some broad strategy statements can be developed.</a:t>
            </a:r>
          </a:p>
          <a:p>
            <a:r>
              <a:rPr lang="en-US" sz="1200" kern="1200" baseline="0" dirty="0">
                <a:solidFill>
                  <a:schemeClr val="tx1"/>
                </a:solidFill>
                <a:latin typeface="Arial" pitchFamily="-109" charset="0"/>
                <a:ea typeface="+mn-ea"/>
                <a:cs typeface="+mn-cs"/>
              </a:rPr>
              <a:t>These outline in general terms how the identified objectives will be met in a consistent</a:t>
            </a:r>
          </a:p>
          <a:p>
            <a:r>
              <a:rPr lang="en-US" sz="1200" kern="1200" baseline="0" dirty="0">
                <a:solidFill>
                  <a:schemeClr val="tx1"/>
                </a:solidFill>
                <a:latin typeface="Arial" pitchFamily="-109" charset="0"/>
                <a:ea typeface="+mn-ea"/>
                <a:cs typeface="+mn-cs"/>
              </a:rPr>
              <a:t>manner across the organization. The topics and details in the strategy statements</a:t>
            </a:r>
          </a:p>
          <a:p>
            <a:r>
              <a:rPr lang="en-US" sz="1200" kern="1200" baseline="0" dirty="0">
                <a:solidFill>
                  <a:schemeClr val="tx1"/>
                </a:solidFill>
                <a:latin typeface="Arial" pitchFamily="-109" charset="0"/>
                <a:ea typeface="+mn-ea"/>
                <a:cs typeface="+mn-cs"/>
              </a:rPr>
              <a:t>depend on the identified objectives, the size of the organization, and the importance</a:t>
            </a:r>
          </a:p>
          <a:p>
            <a:r>
              <a:rPr lang="en-US" sz="1200" kern="1200" baseline="0" dirty="0">
                <a:solidFill>
                  <a:schemeClr val="tx1"/>
                </a:solidFill>
                <a:latin typeface="Arial" pitchFamily="-109" charset="0"/>
                <a:ea typeface="+mn-ea"/>
                <a:cs typeface="+mn-cs"/>
              </a:rPr>
              <a:t>of the IT systems to the organization. The strategy statements should address the</a:t>
            </a:r>
          </a:p>
          <a:p>
            <a:r>
              <a:rPr lang="en-US" sz="1200" kern="1200" baseline="0" dirty="0">
                <a:solidFill>
                  <a:schemeClr val="tx1"/>
                </a:solidFill>
                <a:latin typeface="Arial" pitchFamily="-109" charset="0"/>
                <a:ea typeface="+mn-ea"/>
                <a:cs typeface="+mn-cs"/>
              </a:rPr>
              <a:t>approaches the organization will use to manage the security of its IT systems.</a:t>
            </a:r>
          </a:p>
          <a:p>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01766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Given the organizational security objectives and strategies, an </a:t>
            </a:r>
            <a:r>
              <a:rPr lang="en-US" sz="1200" b="1" kern="1200" baseline="0" dirty="0">
                <a:solidFill>
                  <a:schemeClr val="tx1"/>
                </a:solidFill>
                <a:latin typeface="Arial" pitchFamily="-109" charset="0"/>
                <a:ea typeface="+mn-ea"/>
                <a:cs typeface="+mn-cs"/>
              </a:rPr>
              <a:t>organizational</a:t>
            </a:r>
          </a:p>
          <a:p>
            <a:r>
              <a:rPr lang="en-US" sz="1200" b="1" kern="1200" baseline="0" dirty="0">
                <a:solidFill>
                  <a:schemeClr val="tx1"/>
                </a:solidFill>
                <a:latin typeface="Arial" pitchFamily="-109" charset="0"/>
                <a:ea typeface="+mn-ea"/>
                <a:cs typeface="+mn-cs"/>
              </a:rPr>
              <a:t>security policy </a:t>
            </a:r>
            <a:r>
              <a:rPr lang="en-US" sz="1200" kern="1200" baseline="0" dirty="0">
                <a:solidFill>
                  <a:schemeClr val="tx1"/>
                </a:solidFill>
                <a:latin typeface="Arial" pitchFamily="-109" charset="0"/>
                <a:ea typeface="+mn-ea"/>
                <a:cs typeface="+mn-cs"/>
              </a:rPr>
              <a:t>is developed that describes what the objectives and strategies are and</a:t>
            </a:r>
          </a:p>
          <a:p>
            <a:r>
              <a:rPr lang="en-US" sz="1200" kern="1200" baseline="0" dirty="0">
                <a:solidFill>
                  <a:schemeClr val="tx1"/>
                </a:solidFill>
                <a:latin typeface="Arial" pitchFamily="-109" charset="0"/>
                <a:ea typeface="+mn-ea"/>
                <a:cs typeface="+mn-cs"/>
              </a:rPr>
              <a:t>the process used to achieve them. The organizational or corporate security policy</a:t>
            </a:r>
          </a:p>
          <a:p>
            <a:r>
              <a:rPr lang="en-US" sz="1200" kern="1200" baseline="0" dirty="0">
                <a:solidFill>
                  <a:schemeClr val="tx1"/>
                </a:solidFill>
                <a:latin typeface="Arial" pitchFamily="-109" charset="0"/>
                <a:ea typeface="+mn-ea"/>
                <a:cs typeface="+mn-cs"/>
              </a:rPr>
              <a:t>may be either a single large document or, more commonly, a set of related documents.</a:t>
            </a:r>
          </a:p>
          <a:p>
            <a:r>
              <a:rPr lang="en-US" sz="1200" kern="1200" baseline="0" dirty="0">
                <a:solidFill>
                  <a:schemeClr val="tx1"/>
                </a:solidFill>
                <a:latin typeface="Arial" pitchFamily="-109" charset="0"/>
                <a:ea typeface="+mn-ea"/>
                <a:cs typeface="+mn-cs"/>
              </a:rPr>
              <a:t>This policy typically needs to address at least the following topics: </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scope and purpose of the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relationship of the security objectives to the organization’s legal and</a:t>
            </a:r>
          </a:p>
          <a:p>
            <a:r>
              <a:rPr lang="en-US" sz="1200" kern="1200" baseline="0" dirty="0">
                <a:solidFill>
                  <a:schemeClr val="tx1"/>
                </a:solidFill>
                <a:latin typeface="Arial" pitchFamily="-109" charset="0"/>
                <a:ea typeface="+mn-ea"/>
                <a:cs typeface="+mn-cs"/>
              </a:rPr>
              <a:t>regulatory obligations, and its business objectives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IT security requirements in terms of confidentiality, integrity, availability,</a:t>
            </a:r>
          </a:p>
          <a:p>
            <a:r>
              <a:rPr lang="en-US" sz="1200" kern="1200" baseline="0" dirty="0">
                <a:solidFill>
                  <a:schemeClr val="tx1"/>
                </a:solidFill>
                <a:latin typeface="Arial" pitchFamily="-109" charset="0"/>
                <a:ea typeface="+mn-ea"/>
                <a:cs typeface="+mn-cs"/>
              </a:rPr>
              <a:t>accountability, authenticity, and reliability, particularly with regard to the</a:t>
            </a:r>
          </a:p>
          <a:p>
            <a:r>
              <a:rPr lang="en-US" sz="1200" kern="1200" baseline="0" dirty="0">
                <a:solidFill>
                  <a:schemeClr val="tx1"/>
                </a:solidFill>
                <a:latin typeface="Arial" pitchFamily="-109" charset="0"/>
                <a:ea typeface="+mn-ea"/>
                <a:cs typeface="+mn-cs"/>
              </a:rPr>
              <a:t>views of the asset owners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assignment of responsibilities relating to the management of IT security</a:t>
            </a:r>
          </a:p>
          <a:p>
            <a:r>
              <a:rPr lang="en-US" sz="1200" kern="1200" baseline="0" dirty="0">
                <a:solidFill>
                  <a:schemeClr val="tx1"/>
                </a:solidFill>
                <a:latin typeface="Arial" pitchFamily="-109" charset="0"/>
                <a:ea typeface="+mn-ea"/>
                <a:cs typeface="+mn-cs"/>
              </a:rPr>
              <a:t>and the organizational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risk management approach adopted by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security awareness and training is to be handled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General personnel issues, especially for those in positions of trust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Any legal sanctions that may be imposed on staff, and the conditions under</a:t>
            </a:r>
          </a:p>
          <a:p>
            <a:r>
              <a:rPr lang="en-US" sz="1200" kern="1200" baseline="0" dirty="0">
                <a:solidFill>
                  <a:schemeClr val="tx1"/>
                </a:solidFill>
                <a:latin typeface="Arial" pitchFamily="-109" charset="0"/>
                <a:ea typeface="+mn-ea"/>
                <a:cs typeface="+mn-cs"/>
              </a:rPr>
              <a:t>which such penalties apply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Integration of security into systems development and procurement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Definition of the information classification scheme used across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Contingency and business continuity planning</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Incident detection and handling processes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How and when this policy should be reviewed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The method for controlling changes to this policy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intent of the policy is to provide a clear overview of how an organization’s IT</a:t>
            </a:r>
          </a:p>
          <a:p>
            <a:r>
              <a:rPr lang="en-US" sz="1200" kern="1200" baseline="0" dirty="0">
                <a:solidFill>
                  <a:schemeClr val="tx1"/>
                </a:solidFill>
                <a:latin typeface="Arial" pitchFamily="-109" charset="0"/>
                <a:ea typeface="+mn-ea"/>
                <a:cs typeface="+mn-cs"/>
              </a:rPr>
              <a:t>infrastructure supports its overall business objectives in general, and more specifically</a:t>
            </a:r>
          </a:p>
          <a:p>
            <a:r>
              <a:rPr lang="en-US" sz="1200" kern="1200" baseline="0" dirty="0">
                <a:solidFill>
                  <a:schemeClr val="tx1"/>
                </a:solidFill>
                <a:latin typeface="Arial" pitchFamily="-109" charset="0"/>
                <a:ea typeface="+mn-ea"/>
                <a:cs typeface="+mn-cs"/>
              </a:rPr>
              <a:t>what security requirements must be provided in order to do this most</a:t>
            </a:r>
          </a:p>
          <a:p>
            <a:r>
              <a:rPr lang="en-US" sz="1200" kern="1200" baseline="0" dirty="0">
                <a:solidFill>
                  <a:schemeClr val="tx1"/>
                </a:solidFill>
                <a:latin typeface="Arial" pitchFamily="-109" charset="0"/>
                <a:ea typeface="+mn-ea"/>
                <a:cs typeface="+mn-cs"/>
              </a:rPr>
              <a:t>effectively.</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362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We now turn to the key risk management component of the IT security process.</a:t>
            </a:r>
          </a:p>
          <a:p>
            <a:r>
              <a:rPr lang="en-US" sz="1200" kern="1200" baseline="0" dirty="0">
                <a:solidFill>
                  <a:schemeClr val="tx1"/>
                </a:solidFill>
                <a:latin typeface="Arial" pitchFamily="-109" charset="0"/>
                <a:ea typeface="+mn-ea"/>
                <a:cs typeface="+mn-cs"/>
              </a:rPr>
              <a:t>This stage is critical, because without it there is a significant chance that resources</a:t>
            </a:r>
          </a:p>
          <a:p>
            <a:r>
              <a:rPr lang="en-US" sz="1200" kern="1200" baseline="0" dirty="0">
                <a:solidFill>
                  <a:schemeClr val="tx1"/>
                </a:solidFill>
                <a:latin typeface="Arial" pitchFamily="-109" charset="0"/>
                <a:ea typeface="+mn-ea"/>
                <a:cs typeface="+mn-cs"/>
              </a:rPr>
              <a:t>will not be deployed where most effective. The result will be that some risks are</a:t>
            </a:r>
          </a:p>
          <a:p>
            <a:r>
              <a:rPr lang="en-US" sz="1200" kern="1200" baseline="0" dirty="0">
                <a:solidFill>
                  <a:schemeClr val="tx1"/>
                </a:solidFill>
                <a:latin typeface="Arial" pitchFamily="-109" charset="0"/>
                <a:ea typeface="+mn-ea"/>
                <a:cs typeface="+mn-cs"/>
              </a:rPr>
              <a:t>not addressed, leaving the organization vulnerable, while other safeguards may be</a:t>
            </a:r>
          </a:p>
          <a:p>
            <a:r>
              <a:rPr lang="en-US" sz="1200" kern="1200" baseline="0" dirty="0">
                <a:solidFill>
                  <a:schemeClr val="tx1"/>
                </a:solidFill>
                <a:latin typeface="Arial" pitchFamily="-109" charset="0"/>
                <a:ea typeface="+mn-ea"/>
                <a:cs typeface="+mn-cs"/>
              </a:rPr>
              <a:t>deployed without sufficient justification, wasting time and money. Ideally every</a:t>
            </a:r>
          </a:p>
          <a:p>
            <a:r>
              <a:rPr lang="en-US" sz="1200" kern="1200" baseline="0" dirty="0">
                <a:solidFill>
                  <a:schemeClr val="tx1"/>
                </a:solidFill>
                <a:latin typeface="Arial" pitchFamily="-109" charset="0"/>
                <a:ea typeface="+mn-ea"/>
                <a:cs typeface="+mn-cs"/>
              </a:rPr>
              <a:t>single organizational asset is examined, and every conceivable risk to it is evaluated.</a:t>
            </a:r>
          </a:p>
          <a:p>
            <a:r>
              <a:rPr lang="en-US" sz="1200" kern="1200" baseline="0" dirty="0">
                <a:solidFill>
                  <a:schemeClr val="tx1"/>
                </a:solidFill>
                <a:latin typeface="Arial" pitchFamily="-109" charset="0"/>
                <a:ea typeface="+mn-ea"/>
                <a:cs typeface="+mn-cs"/>
              </a:rPr>
              <a:t>If a risk is judged to be too great, then appropriate remedial controls are deployed to</a:t>
            </a:r>
          </a:p>
          <a:p>
            <a:r>
              <a:rPr lang="en-US" sz="1200" kern="1200" baseline="0" dirty="0">
                <a:solidFill>
                  <a:schemeClr val="tx1"/>
                </a:solidFill>
                <a:latin typeface="Arial" pitchFamily="-109" charset="0"/>
                <a:ea typeface="+mn-ea"/>
                <a:cs typeface="+mn-cs"/>
              </a:rPr>
              <a:t>reduce the risk to an acceptable level. In practice this is clearly impossible. The time</a:t>
            </a:r>
          </a:p>
          <a:p>
            <a:r>
              <a:rPr lang="en-US" sz="1200" kern="1200" baseline="0" dirty="0">
                <a:solidFill>
                  <a:schemeClr val="tx1"/>
                </a:solidFill>
                <a:latin typeface="Arial" pitchFamily="-109" charset="0"/>
                <a:ea typeface="+mn-ea"/>
                <a:cs typeface="+mn-cs"/>
              </a:rPr>
              <a:t>and effort required, even for large, well-resourced organizations, is clearly neither</a:t>
            </a:r>
          </a:p>
          <a:p>
            <a:r>
              <a:rPr lang="en-US" sz="1200" kern="1200" baseline="0" dirty="0">
                <a:solidFill>
                  <a:schemeClr val="tx1"/>
                </a:solidFill>
                <a:latin typeface="Arial" pitchFamily="-109" charset="0"/>
                <a:ea typeface="+mn-ea"/>
                <a:cs typeface="+mn-cs"/>
              </a:rPr>
              <a:t>achievable nor cost effective. Even if possible, the rapid rate of change in both IT</a:t>
            </a:r>
          </a:p>
          <a:p>
            <a:r>
              <a:rPr lang="en-US" sz="1200" kern="1200" baseline="0" dirty="0">
                <a:solidFill>
                  <a:schemeClr val="tx1"/>
                </a:solidFill>
                <a:latin typeface="Arial" pitchFamily="-109" charset="0"/>
                <a:ea typeface="+mn-ea"/>
                <a:cs typeface="+mn-cs"/>
              </a:rPr>
              <a:t>technologies and the wider threat environment means that any such assessment</a:t>
            </a:r>
          </a:p>
          <a:p>
            <a:r>
              <a:rPr lang="en-US" sz="1200" kern="1200" baseline="0" dirty="0">
                <a:solidFill>
                  <a:schemeClr val="tx1"/>
                </a:solidFill>
                <a:latin typeface="Arial" pitchFamily="-109" charset="0"/>
                <a:ea typeface="+mn-ea"/>
                <a:cs typeface="+mn-cs"/>
              </a:rPr>
              <a:t>would be obsolete as soon as it is completed, if not earlier! Clearly some form of</a:t>
            </a:r>
          </a:p>
          <a:p>
            <a:r>
              <a:rPr lang="en-US" sz="1200" kern="1200" baseline="0" dirty="0">
                <a:solidFill>
                  <a:schemeClr val="tx1"/>
                </a:solidFill>
                <a:latin typeface="Arial" pitchFamily="-109" charset="0"/>
                <a:ea typeface="+mn-ea"/>
                <a:cs typeface="+mn-cs"/>
              </a:rPr>
              <a:t>compromise evaluation is needed.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Another issue is the decision as to what constitutes an appropriate level of</a:t>
            </a:r>
          </a:p>
          <a:p>
            <a:r>
              <a:rPr lang="en-US" sz="1200" kern="1200" baseline="0" dirty="0">
                <a:solidFill>
                  <a:schemeClr val="tx1"/>
                </a:solidFill>
                <a:latin typeface="Arial" pitchFamily="-109" charset="0"/>
                <a:ea typeface="+mn-ea"/>
                <a:cs typeface="+mn-cs"/>
              </a:rPr>
              <a:t>risk to accept. In an ideal world the goal would be to eliminate all risks completely.</a:t>
            </a:r>
          </a:p>
          <a:p>
            <a:r>
              <a:rPr lang="en-US" sz="1200" kern="1200" baseline="0" dirty="0">
                <a:solidFill>
                  <a:schemeClr val="tx1"/>
                </a:solidFill>
                <a:latin typeface="Arial" pitchFamily="-109" charset="0"/>
                <a:ea typeface="+mn-ea"/>
                <a:cs typeface="+mn-cs"/>
              </a:rPr>
              <a:t>Again, this is simply not possible. A more realistic alternative is to expend an amount</a:t>
            </a:r>
          </a:p>
          <a:p>
            <a:r>
              <a:rPr lang="en-US" sz="1200" kern="1200" baseline="0" dirty="0">
                <a:solidFill>
                  <a:schemeClr val="tx1"/>
                </a:solidFill>
                <a:latin typeface="Arial" pitchFamily="-109" charset="0"/>
                <a:ea typeface="+mn-ea"/>
                <a:cs typeface="+mn-cs"/>
              </a:rPr>
              <a:t>of resources in reducing risks proportional to the potential costs to the organization</a:t>
            </a:r>
          </a:p>
          <a:p>
            <a:r>
              <a:rPr lang="en-US" sz="1200" kern="1200" baseline="0" dirty="0">
                <a:solidFill>
                  <a:schemeClr val="tx1"/>
                </a:solidFill>
                <a:latin typeface="Arial" pitchFamily="-109" charset="0"/>
                <a:ea typeface="+mn-ea"/>
                <a:cs typeface="+mn-cs"/>
              </a:rPr>
              <a:t>should that risk occur. This process also must take into consideration the likelihood</a:t>
            </a:r>
          </a:p>
          <a:p>
            <a:r>
              <a:rPr lang="en-US" sz="1200" kern="1200" baseline="0" dirty="0">
                <a:solidFill>
                  <a:schemeClr val="tx1"/>
                </a:solidFill>
                <a:latin typeface="Arial" pitchFamily="-109" charset="0"/>
                <a:ea typeface="+mn-ea"/>
                <a:cs typeface="+mn-cs"/>
              </a:rPr>
              <a:t>of the risk’s occurrence. Specifying the acceptable level of risk is simply prudent</a:t>
            </a:r>
          </a:p>
          <a:p>
            <a:r>
              <a:rPr lang="en-US" sz="1200" kern="1200" baseline="0" dirty="0">
                <a:solidFill>
                  <a:schemeClr val="tx1"/>
                </a:solidFill>
                <a:latin typeface="Arial" pitchFamily="-109" charset="0"/>
                <a:ea typeface="+mn-ea"/>
                <a:cs typeface="+mn-cs"/>
              </a:rPr>
              <a:t>management and means that resources expended are reasonable in the context of</a:t>
            </a:r>
          </a:p>
          <a:p>
            <a:r>
              <a:rPr lang="en-US" sz="1200" kern="1200" baseline="0" dirty="0">
                <a:solidFill>
                  <a:schemeClr val="tx1"/>
                </a:solidFill>
                <a:latin typeface="Arial" pitchFamily="-109" charset="0"/>
                <a:ea typeface="+mn-ea"/>
                <a:cs typeface="+mn-cs"/>
              </a:rPr>
              <a:t>the organization’s available budget, time, and personnel resources. The aim of the</a:t>
            </a:r>
          </a:p>
          <a:p>
            <a:r>
              <a:rPr lang="en-US" sz="1200" kern="1200" baseline="0" dirty="0">
                <a:solidFill>
                  <a:schemeClr val="tx1"/>
                </a:solidFill>
                <a:latin typeface="Arial" pitchFamily="-109" charset="0"/>
                <a:ea typeface="+mn-ea"/>
                <a:cs typeface="+mn-cs"/>
              </a:rPr>
              <a:t>risk assessment process is to provide management with the information necessary for</a:t>
            </a:r>
          </a:p>
          <a:p>
            <a:r>
              <a:rPr lang="en-US" sz="1200" kern="1200" baseline="0" dirty="0">
                <a:solidFill>
                  <a:schemeClr val="tx1"/>
                </a:solidFill>
                <a:latin typeface="Arial" pitchFamily="-109" charset="0"/>
                <a:ea typeface="+mn-ea"/>
                <a:cs typeface="+mn-cs"/>
              </a:rPr>
              <a:t>them to make reasonable decisions on where available resources will be deployed.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Given the wide range of organizations, from very small businesses to global</a:t>
            </a:r>
          </a:p>
          <a:p>
            <a:r>
              <a:rPr lang="en-US" sz="1200" kern="1200" baseline="0" dirty="0">
                <a:solidFill>
                  <a:schemeClr val="tx1"/>
                </a:solidFill>
                <a:latin typeface="Arial" pitchFamily="-109" charset="0"/>
                <a:ea typeface="+mn-ea"/>
                <a:cs typeface="+mn-cs"/>
              </a:rPr>
              <a:t>multinationals and national governments, there clearly needs to be a range of alternatives</a:t>
            </a:r>
          </a:p>
          <a:p>
            <a:r>
              <a:rPr lang="en-US" sz="1200" kern="1200" baseline="0" dirty="0">
                <a:solidFill>
                  <a:schemeClr val="tx1"/>
                </a:solidFill>
                <a:latin typeface="Arial" pitchFamily="-109" charset="0"/>
                <a:ea typeface="+mn-ea"/>
                <a:cs typeface="+mn-cs"/>
              </a:rPr>
              <a:t>available in performing this process. There are a range of formal standards that</a:t>
            </a:r>
          </a:p>
          <a:p>
            <a:r>
              <a:rPr lang="en-US" sz="1200" kern="1200" baseline="0" dirty="0">
                <a:solidFill>
                  <a:schemeClr val="tx1"/>
                </a:solidFill>
                <a:latin typeface="Arial" pitchFamily="-109" charset="0"/>
                <a:ea typeface="+mn-ea"/>
                <a:cs typeface="+mn-cs"/>
              </a:rPr>
              <a:t>detail suitable IT security risk assessment processes, including ISO 13335, ISO 27005,</a:t>
            </a:r>
          </a:p>
          <a:p>
            <a:r>
              <a:rPr lang="en-US" sz="1200" kern="1200" baseline="0" dirty="0">
                <a:solidFill>
                  <a:schemeClr val="tx1"/>
                </a:solidFill>
                <a:latin typeface="Arial" pitchFamily="-109" charset="0"/>
                <a:ea typeface="+mn-ea"/>
                <a:cs typeface="+mn-cs"/>
              </a:rPr>
              <a:t>ISO 31000, and NIST SP 800-30. In particular, ISO 13335 recognizes four approaches</a:t>
            </a:r>
          </a:p>
          <a:p>
            <a:r>
              <a:rPr lang="en-US" sz="1200" kern="1200" baseline="0" dirty="0">
                <a:solidFill>
                  <a:schemeClr val="tx1"/>
                </a:solidFill>
                <a:latin typeface="Arial" pitchFamily="-109" charset="0"/>
                <a:ea typeface="+mn-ea"/>
                <a:cs typeface="+mn-cs"/>
              </a:rPr>
              <a:t>to identifying and mitigating risks to an organization’s IT infrastructure: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Baseline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Informal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Detailed risk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Combined approach</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choice among these will be determined by the resources available to the organization</a:t>
            </a:r>
          </a:p>
          <a:p>
            <a:r>
              <a:rPr lang="en-US" sz="1200" kern="1200" baseline="0" dirty="0">
                <a:solidFill>
                  <a:schemeClr val="tx1"/>
                </a:solidFill>
                <a:latin typeface="Arial" pitchFamily="-109" charset="0"/>
                <a:ea typeface="+mn-ea"/>
                <a:cs typeface="+mn-cs"/>
              </a:rPr>
              <a:t>and from an initial high-level risk analysis that considers how valuable the IT systems</a:t>
            </a:r>
          </a:p>
          <a:p>
            <a:r>
              <a:rPr lang="en-US" sz="1200" kern="1200" baseline="0" dirty="0">
                <a:solidFill>
                  <a:schemeClr val="tx1"/>
                </a:solidFill>
                <a:latin typeface="Arial" pitchFamily="-109" charset="0"/>
                <a:ea typeface="+mn-ea"/>
                <a:cs typeface="+mn-cs"/>
              </a:rPr>
              <a:t>are and how critical to the organization’s business objectives. Legal and regulatory</a:t>
            </a:r>
          </a:p>
          <a:p>
            <a:r>
              <a:rPr lang="en-US" sz="1200" kern="1200" baseline="0" dirty="0">
                <a:solidFill>
                  <a:schemeClr val="tx1"/>
                </a:solidFill>
                <a:latin typeface="Arial" pitchFamily="-109" charset="0"/>
                <a:ea typeface="+mn-ea"/>
                <a:cs typeface="+mn-cs"/>
              </a:rPr>
              <a:t>constraints may also require specific approaches. This information should be determined</a:t>
            </a:r>
          </a:p>
          <a:p>
            <a:r>
              <a:rPr lang="en-US" sz="1200" kern="1200" baseline="0" dirty="0">
                <a:solidFill>
                  <a:schemeClr val="tx1"/>
                </a:solidFill>
                <a:latin typeface="Arial" pitchFamily="-109" charset="0"/>
                <a:ea typeface="+mn-ea"/>
                <a:cs typeface="+mn-cs"/>
              </a:rPr>
              <a:t>when developing the organization’s IT security objectives, strategies, and policies.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238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baseline approach to risk assessment aims to implement a basic general level</a:t>
            </a:r>
          </a:p>
          <a:p>
            <a:r>
              <a:rPr lang="en-US" sz="1200" kern="1200" baseline="0" dirty="0">
                <a:solidFill>
                  <a:schemeClr val="tx1"/>
                </a:solidFill>
                <a:latin typeface="Arial" pitchFamily="-109" charset="0"/>
                <a:ea typeface="+mn-ea"/>
                <a:cs typeface="+mn-cs"/>
              </a:rPr>
              <a:t>of security controls on systems using baseline documents, codes of practice, and</a:t>
            </a:r>
          </a:p>
          <a:p>
            <a:r>
              <a:rPr lang="en-US" sz="1200" i="1" kern="1200" baseline="0" dirty="0">
                <a:solidFill>
                  <a:schemeClr val="tx1"/>
                </a:solidFill>
                <a:latin typeface="Arial" pitchFamily="-109" charset="0"/>
                <a:ea typeface="+mn-ea"/>
                <a:cs typeface="+mn-cs"/>
              </a:rPr>
              <a:t>industry best practice . </a:t>
            </a:r>
            <a:r>
              <a:rPr lang="en-US" sz="1200" i="0" kern="1200" baseline="0" dirty="0">
                <a:solidFill>
                  <a:schemeClr val="tx1"/>
                </a:solidFill>
                <a:latin typeface="Arial" pitchFamily="-109" charset="0"/>
                <a:ea typeface="+mn-ea"/>
                <a:cs typeface="+mn-cs"/>
              </a:rPr>
              <a:t>The advantages of this approach are that it doesn’t require</a:t>
            </a:r>
          </a:p>
          <a:p>
            <a:r>
              <a:rPr lang="en-US" sz="1200" kern="1200" baseline="0" dirty="0">
                <a:solidFill>
                  <a:schemeClr val="tx1"/>
                </a:solidFill>
                <a:latin typeface="Arial" pitchFamily="-109" charset="0"/>
                <a:ea typeface="+mn-ea"/>
                <a:cs typeface="+mn-cs"/>
              </a:rPr>
              <a:t>the expenditure of additional resources in conducting a more formal risk assessment</a:t>
            </a:r>
          </a:p>
          <a:p>
            <a:r>
              <a:rPr lang="en-US" sz="1200" kern="1200" baseline="0" dirty="0">
                <a:solidFill>
                  <a:schemeClr val="tx1"/>
                </a:solidFill>
                <a:latin typeface="Arial" pitchFamily="-109" charset="0"/>
                <a:ea typeface="+mn-ea"/>
                <a:cs typeface="+mn-cs"/>
              </a:rPr>
              <a:t>and that the same measures can be replicated over a range of systems. The</a:t>
            </a:r>
          </a:p>
          <a:p>
            <a:r>
              <a:rPr lang="en-US" sz="1200" kern="1200" baseline="0" dirty="0">
                <a:solidFill>
                  <a:schemeClr val="tx1"/>
                </a:solidFill>
                <a:latin typeface="Arial" pitchFamily="-109" charset="0"/>
                <a:ea typeface="+mn-ea"/>
                <a:cs typeface="+mn-cs"/>
              </a:rPr>
              <a:t>major disadvantage is that no special consideration is given to variations in the organization’s</a:t>
            </a:r>
          </a:p>
          <a:p>
            <a:r>
              <a:rPr lang="en-US" sz="1200" kern="1200" baseline="0" dirty="0">
                <a:solidFill>
                  <a:schemeClr val="tx1"/>
                </a:solidFill>
                <a:latin typeface="Arial" pitchFamily="-109" charset="0"/>
                <a:ea typeface="+mn-ea"/>
                <a:cs typeface="+mn-cs"/>
              </a:rPr>
              <a:t>risk exposure based on who they are and how their systems are used.</a:t>
            </a:r>
          </a:p>
          <a:p>
            <a:r>
              <a:rPr lang="en-US" sz="1200" kern="1200" baseline="0" dirty="0">
                <a:solidFill>
                  <a:schemeClr val="tx1"/>
                </a:solidFill>
                <a:latin typeface="Arial" pitchFamily="-109" charset="0"/>
                <a:ea typeface="+mn-ea"/>
                <a:cs typeface="+mn-cs"/>
              </a:rPr>
              <a:t>Also, there is a chance that the baseline level may be set either too high, leading to</a:t>
            </a:r>
          </a:p>
          <a:p>
            <a:r>
              <a:rPr lang="en-US" sz="1200" kern="1200" baseline="0" dirty="0">
                <a:solidFill>
                  <a:schemeClr val="tx1"/>
                </a:solidFill>
                <a:latin typeface="Arial" pitchFamily="-109" charset="0"/>
                <a:ea typeface="+mn-ea"/>
                <a:cs typeface="+mn-cs"/>
              </a:rPr>
              <a:t>expensive or restrictive security measures that may not be warranted, or set too low,</a:t>
            </a:r>
          </a:p>
          <a:p>
            <a:r>
              <a:rPr lang="en-US" sz="1200" kern="1200" baseline="0" dirty="0">
                <a:solidFill>
                  <a:schemeClr val="tx1"/>
                </a:solidFill>
                <a:latin typeface="Arial" pitchFamily="-109" charset="0"/>
                <a:ea typeface="+mn-ea"/>
                <a:cs typeface="+mn-cs"/>
              </a:rPr>
              <a:t>resulting in insufficient security and leaving the organization vulnerable.</a:t>
            </a:r>
          </a:p>
          <a:p>
            <a:endParaRPr lang="en-US" sz="1200" kern="1200" baseline="0" dirty="0">
              <a:solidFill>
                <a:schemeClr val="tx1"/>
              </a:solidFill>
              <a:latin typeface="Arial" pitchFamily="-109"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315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informal approach involves conducting some form of informal, pragmatic risk</a:t>
            </a:r>
          </a:p>
          <a:p>
            <a:r>
              <a:rPr lang="en-US" sz="1200" kern="1200" baseline="0" dirty="0">
                <a:solidFill>
                  <a:schemeClr val="tx1"/>
                </a:solidFill>
                <a:latin typeface="Arial" pitchFamily="-109" charset="0"/>
                <a:ea typeface="+mn-ea"/>
                <a:cs typeface="+mn-cs"/>
              </a:rPr>
              <a:t>analysis for the organization’s IT systems. This analysis does not involve the use of</a:t>
            </a:r>
          </a:p>
          <a:p>
            <a:r>
              <a:rPr lang="en-US" sz="1200" kern="1200" baseline="0" dirty="0">
                <a:solidFill>
                  <a:schemeClr val="tx1"/>
                </a:solidFill>
                <a:latin typeface="Arial" pitchFamily="-109" charset="0"/>
                <a:ea typeface="+mn-ea"/>
                <a:cs typeface="+mn-cs"/>
              </a:rPr>
              <a:t>a formal, structured process, but rather exploits the knowledge and expertise of the</a:t>
            </a:r>
          </a:p>
          <a:p>
            <a:r>
              <a:rPr lang="en-US" sz="1200" kern="1200" baseline="0" dirty="0">
                <a:solidFill>
                  <a:schemeClr val="tx1"/>
                </a:solidFill>
                <a:latin typeface="Arial" pitchFamily="-109" charset="0"/>
                <a:ea typeface="+mn-ea"/>
                <a:cs typeface="+mn-cs"/>
              </a:rPr>
              <a:t>individuals performing this analysis. These may either be internal experts, if available,</a:t>
            </a:r>
          </a:p>
          <a:p>
            <a:r>
              <a:rPr lang="en-US" sz="1200" kern="1200" baseline="0" dirty="0">
                <a:solidFill>
                  <a:schemeClr val="tx1"/>
                </a:solidFill>
                <a:latin typeface="Arial" pitchFamily="-109" charset="0"/>
                <a:ea typeface="+mn-ea"/>
                <a:cs typeface="+mn-cs"/>
              </a:rPr>
              <a:t>or, alternatively, external consultants. A major advantage of this approach is</a:t>
            </a:r>
          </a:p>
          <a:p>
            <a:r>
              <a:rPr lang="en-US" sz="1200" kern="1200" baseline="0" dirty="0">
                <a:solidFill>
                  <a:schemeClr val="tx1"/>
                </a:solidFill>
                <a:latin typeface="Arial" pitchFamily="-109" charset="0"/>
                <a:ea typeface="+mn-ea"/>
                <a:cs typeface="+mn-cs"/>
              </a:rPr>
              <a:t>that the individuals performing the analysis require no additional skills. Hence, an</a:t>
            </a:r>
          </a:p>
          <a:p>
            <a:r>
              <a:rPr lang="en-US" sz="1200" kern="1200" baseline="0" dirty="0">
                <a:solidFill>
                  <a:schemeClr val="tx1"/>
                </a:solidFill>
                <a:latin typeface="Arial" pitchFamily="-109" charset="0"/>
                <a:ea typeface="+mn-ea"/>
                <a:cs typeface="+mn-cs"/>
              </a:rPr>
              <a:t>informal risk assessment can be performed relatively quickly and cheaply. In addition,</a:t>
            </a:r>
          </a:p>
          <a:p>
            <a:r>
              <a:rPr lang="en-US" sz="1200" kern="1200" baseline="0" dirty="0">
                <a:solidFill>
                  <a:schemeClr val="tx1"/>
                </a:solidFill>
                <a:latin typeface="Arial" pitchFamily="-109" charset="0"/>
                <a:ea typeface="+mn-ea"/>
                <a:cs typeface="+mn-cs"/>
              </a:rPr>
              <a:t>because the organization’s systems are being examined, judgments can be</a:t>
            </a:r>
          </a:p>
          <a:p>
            <a:r>
              <a:rPr lang="en-US" sz="1200" kern="1200" baseline="0" dirty="0">
                <a:solidFill>
                  <a:schemeClr val="tx1"/>
                </a:solidFill>
                <a:latin typeface="Arial" pitchFamily="-109" charset="0"/>
                <a:ea typeface="+mn-ea"/>
                <a:cs typeface="+mn-cs"/>
              </a:rPr>
              <a:t>made about specific vulnerabilities and risks to systems for the organization that</a:t>
            </a:r>
          </a:p>
          <a:p>
            <a:r>
              <a:rPr lang="en-US" sz="1200" kern="1200" baseline="0" dirty="0">
                <a:solidFill>
                  <a:schemeClr val="tx1"/>
                </a:solidFill>
                <a:latin typeface="Arial" pitchFamily="-109" charset="0"/>
                <a:ea typeface="+mn-ea"/>
                <a:cs typeface="+mn-cs"/>
              </a:rPr>
              <a:t>the baseline approach would not address. Thus more accurate and targeted controls</a:t>
            </a:r>
          </a:p>
          <a:p>
            <a:r>
              <a:rPr lang="en-US" sz="1200" kern="1200" baseline="0" dirty="0">
                <a:solidFill>
                  <a:schemeClr val="tx1"/>
                </a:solidFill>
                <a:latin typeface="Arial" pitchFamily="-109" charset="0"/>
                <a:ea typeface="+mn-ea"/>
                <a:cs typeface="+mn-cs"/>
              </a:rPr>
              <a:t>may be used than would be the case with the baseline approach. There are a number</a:t>
            </a:r>
          </a:p>
          <a:p>
            <a:r>
              <a:rPr lang="en-US" sz="1200" kern="1200" baseline="0" dirty="0">
                <a:solidFill>
                  <a:schemeClr val="tx1"/>
                </a:solidFill>
                <a:latin typeface="Arial" pitchFamily="-109" charset="0"/>
                <a:ea typeface="+mn-ea"/>
                <a:cs typeface="+mn-cs"/>
              </a:rPr>
              <a:t>of disadvantages. Because a formal process is not used, there is a chance that some</a:t>
            </a:r>
          </a:p>
          <a:p>
            <a:r>
              <a:rPr lang="en-US" sz="1200" kern="1200" baseline="0" dirty="0">
                <a:solidFill>
                  <a:schemeClr val="tx1"/>
                </a:solidFill>
                <a:latin typeface="Arial" pitchFamily="-109" charset="0"/>
                <a:ea typeface="+mn-ea"/>
                <a:cs typeface="+mn-cs"/>
              </a:rPr>
              <a:t>risks may not be considered appropriately, potentially leaving the organization vulnerable.</a:t>
            </a:r>
          </a:p>
          <a:p>
            <a:r>
              <a:rPr lang="en-US" sz="1200" kern="1200" baseline="0" dirty="0">
                <a:solidFill>
                  <a:schemeClr val="tx1"/>
                </a:solidFill>
                <a:latin typeface="Arial" pitchFamily="-109" charset="0"/>
                <a:ea typeface="+mn-ea"/>
                <a:cs typeface="+mn-cs"/>
              </a:rPr>
              <a:t>Besides, because the approach is informal, the results may be skewed by the</a:t>
            </a:r>
          </a:p>
          <a:p>
            <a:r>
              <a:rPr lang="en-US" sz="1200" kern="1200" baseline="0" dirty="0">
                <a:solidFill>
                  <a:schemeClr val="tx1"/>
                </a:solidFill>
                <a:latin typeface="Arial" pitchFamily="-109" charset="0"/>
                <a:ea typeface="+mn-ea"/>
                <a:cs typeface="+mn-cs"/>
              </a:rPr>
              <a:t>views and prejudices of the individuals performing the analysis. It may also result in</a:t>
            </a:r>
          </a:p>
          <a:p>
            <a:r>
              <a:rPr lang="en-US" sz="1200" kern="1200" baseline="0" dirty="0">
                <a:solidFill>
                  <a:schemeClr val="tx1"/>
                </a:solidFill>
                <a:latin typeface="Arial" pitchFamily="-109" charset="0"/>
                <a:ea typeface="+mn-ea"/>
                <a:cs typeface="+mn-cs"/>
              </a:rPr>
              <a:t>insufficient justification for suggested controls, leading to questions over whether</a:t>
            </a:r>
          </a:p>
          <a:p>
            <a:r>
              <a:rPr lang="en-US" sz="1200" kern="1200" baseline="0" dirty="0">
                <a:solidFill>
                  <a:schemeClr val="tx1"/>
                </a:solidFill>
                <a:latin typeface="Arial" pitchFamily="-109" charset="0"/>
                <a:ea typeface="+mn-ea"/>
                <a:cs typeface="+mn-cs"/>
              </a:rPr>
              <a:t>the proposed expenditure is really justified. Lastly, there may be inconsistent results</a:t>
            </a:r>
          </a:p>
          <a:p>
            <a:r>
              <a:rPr lang="en-US" sz="1200" kern="1200" baseline="0" dirty="0">
                <a:solidFill>
                  <a:schemeClr val="tx1"/>
                </a:solidFill>
                <a:latin typeface="Arial" pitchFamily="-109" charset="0"/>
                <a:ea typeface="+mn-ea"/>
                <a:cs typeface="+mn-cs"/>
              </a:rPr>
              <a:t>over time as a result of differing expertise in those conducting the analysis.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the informal approach would generally be recommended for small</a:t>
            </a:r>
          </a:p>
          <a:p>
            <a:r>
              <a:rPr lang="en-US" sz="1200" kern="1200" baseline="0" dirty="0">
                <a:solidFill>
                  <a:schemeClr val="tx1"/>
                </a:solidFill>
                <a:latin typeface="Arial" pitchFamily="-109" charset="0"/>
                <a:ea typeface="+mn-ea"/>
                <a:cs typeface="+mn-cs"/>
              </a:rPr>
              <a:t>to medium-sized organizations where the IT systems are not necessarily essential to</a:t>
            </a:r>
          </a:p>
          <a:p>
            <a:r>
              <a:rPr lang="en-US" sz="1200" kern="1200" baseline="0" dirty="0">
                <a:solidFill>
                  <a:schemeClr val="tx1"/>
                </a:solidFill>
                <a:latin typeface="Arial" pitchFamily="-109" charset="0"/>
                <a:ea typeface="+mn-ea"/>
                <a:cs typeface="+mn-cs"/>
              </a:rPr>
              <a:t>meeting the organization’s business objectives and where additional expenditure on</a:t>
            </a:r>
          </a:p>
          <a:p>
            <a:r>
              <a:rPr lang="en-US" sz="1200" kern="1200" baseline="0" dirty="0">
                <a:solidFill>
                  <a:schemeClr val="tx1"/>
                </a:solidFill>
                <a:latin typeface="Arial" pitchFamily="-109" charset="0"/>
                <a:ea typeface="+mn-ea"/>
                <a:cs typeface="+mn-cs"/>
              </a:rPr>
              <a:t>risk analysis cannot be justified.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2305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third and most comprehensive approach is to conduct a detailed risk assessment</a:t>
            </a:r>
          </a:p>
          <a:p>
            <a:r>
              <a:rPr lang="en-US" sz="1200" kern="1200" baseline="0" dirty="0">
                <a:solidFill>
                  <a:schemeClr val="tx1"/>
                </a:solidFill>
                <a:latin typeface="Arial" pitchFamily="-109" charset="0"/>
                <a:ea typeface="+mn-ea"/>
                <a:cs typeface="+mn-cs"/>
              </a:rPr>
              <a:t>of the organization’s IT systems, using a formal structured process. This provides</a:t>
            </a:r>
          </a:p>
          <a:p>
            <a:r>
              <a:rPr lang="en-US" sz="1200" kern="1200" baseline="0" dirty="0">
                <a:solidFill>
                  <a:schemeClr val="tx1"/>
                </a:solidFill>
                <a:latin typeface="Arial" pitchFamily="-109" charset="0"/>
                <a:ea typeface="+mn-ea"/>
                <a:cs typeface="+mn-cs"/>
              </a:rPr>
              <a:t>the greatest degree of assurance that all significant risks are identified and their</a:t>
            </a:r>
          </a:p>
          <a:p>
            <a:r>
              <a:rPr lang="en-US" sz="1200" kern="1200" baseline="0" dirty="0">
                <a:solidFill>
                  <a:schemeClr val="tx1"/>
                </a:solidFill>
                <a:latin typeface="Arial" pitchFamily="-109" charset="0"/>
                <a:ea typeface="+mn-ea"/>
                <a:cs typeface="+mn-cs"/>
              </a:rPr>
              <a:t>implications considered. This process involves a number of stages, including</a:t>
            </a:r>
          </a:p>
          <a:p>
            <a:r>
              <a:rPr lang="en-US" sz="1200" kern="1200" baseline="0" dirty="0">
                <a:solidFill>
                  <a:schemeClr val="tx1"/>
                </a:solidFill>
                <a:latin typeface="Arial" pitchFamily="-109" charset="0"/>
                <a:ea typeface="+mn-ea"/>
                <a:cs typeface="+mn-cs"/>
              </a:rPr>
              <a:t>identification of assets, identification of threats and vulnerabilities to those assets,</a:t>
            </a:r>
          </a:p>
          <a:p>
            <a:r>
              <a:rPr lang="en-US" sz="1200" kern="1200" baseline="0" dirty="0">
                <a:solidFill>
                  <a:schemeClr val="tx1"/>
                </a:solidFill>
                <a:latin typeface="Arial" pitchFamily="-109" charset="0"/>
                <a:ea typeface="+mn-ea"/>
                <a:cs typeface="+mn-cs"/>
              </a:rPr>
              <a:t>determination of the likelihood of the risk occurring and the consequences to the</a:t>
            </a:r>
          </a:p>
          <a:p>
            <a:r>
              <a:rPr lang="en-US" sz="1200" kern="1200" baseline="0" dirty="0">
                <a:solidFill>
                  <a:schemeClr val="tx1"/>
                </a:solidFill>
                <a:latin typeface="Arial" pitchFamily="-109" charset="0"/>
                <a:ea typeface="+mn-ea"/>
                <a:cs typeface="+mn-cs"/>
              </a:rPr>
              <a:t>organization should that occur, and hence the risk the organization is exposed to. With</a:t>
            </a:r>
          </a:p>
          <a:p>
            <a:r>
              <a:rPr lang="en-US" sz="1200" kern="1200" baseline="0" dirty="0">
                <a:solidFill>
                  <a:schemeClr val="tx1"/>
                </a:solidFill>
                <a:latin typeface="Arial" pitchFamily="-109" charset="0"/>
                <a:ea typeface="+mn-ea"/>
                <a:cs typeface="+mn-cs"/>
              </a:rPr>
              <a:t>that information, appropriate controls can be chosen and implemented to address</a:t>
            </a:r>
          </a:p>
          <a:p>
            <a:r>
              <a:rPr lang="en-US" sz="1200" kern="1200" baseline="0" dirty="0">
                <a:solidFill>
                  <a:schemeClr val="tx1"/>
                </a:solidFill>
                <a:latin typeface="Arial" pitchFamily="-109" charset="0"/>
                <a:ea typeface="+mn-ea"/>
                <a:cs typeface="+mn-cs"/>
              </a:rPr>
              <a:t>the risks identified. The advantages of this approach are that it provides the most</a:t>
            </a:r>
          </a:p>
          <a:p>
            <a:r>
              <a:rPr lang="en-US" sz="1200" kern="1200" baseline="0" dirty="0">
                <a:solidFill>
                  <a:schemeClr val="tx1"/>
                </a:solidFill>
                <a:latin typeface="Arial" pitchFamily="-109" charset="0"/>
                <a:ea typeface="+mn-ea"/>
                <a:cs typeface="+mn-cs"/>
              </a:rPr>
              <a:t>detailed examination of the security risks of an organization’s IT system, and produces</a:t>
            </a:r>
          </a:p>
          <a:p>
            <a:r>
              <a:rPr lang="en-US" sz="1200" kern="1200" baseline="0" dirty="0">
                <a:solidFill>
                  <a:schemeClr val="tx1"/>
                </a:solidFill>
                <a:latin typeface="Arial" pitchFamily="-109" charset="0"/>
                <a:ea typeface="+mn-ea"/>
                <a:cs typeface="+mn-cs"/>
              </a:rPr>
              <a:t>strong justification for expenditure on the controls proposed. It also provides</a:t>
            </a:r>
          </a:p>
          <a:p>
            <a:r>
              <a:rPr lang="en-US" sz="1200" kern="1200" baseline="0" dirty="0">
                <a:solidFill>
                  <a:schemeClr val="tx1"/>
                </a:solidFill>
                <a:latin typeface="Arial" pitchFamily="-109" charset="0"/>
                <a:ea typeface="+mn-ea"/>
                <a:cs typeface="+mn-cs"/>
              </a:rPr>
              <a:t>the best information for continuing to manage the security of these systems as they</a:t>
            </a:r>
          </a:p>
          <a:p>
            <a:r>
              <a:rPr lang="en-US" sz="1200" kern="1200" baseline="0" dirty="0">
                <a:solidFill>
                  <a:schemeClr val="tx1"/>
                </a:solidFill>
                <a:latin typeface="Arial" pitchFamily="-109" charset="0"/>
                <a:ea typeface="+mn-ea"/>
                <a:cs typeface="+mn-cs"/>
              </a:rPr>
              <a:t>evolve and change. The major disadvantage is the significant cost in time, resources,</a:t>
            </a:r>
          </a:p>
          <a:p>
            <a:r>
              <a:rPr lang="en-US" sz="1200" kern="1200" baseline="0" dirty="0">
                <a:solidFill>
                  <a:schemeClr val="tx1"/>
                </a:solidFill>
                <a:latin typeface="Arial" pitchFamily="-109" charset="0"/>
                <a:ea typeface="+mn-ea"/>
                <a:cs typeface="+mn-cs"/>
              </a:rPr>
              <a:t>and expertise needed to perform such an analysis. The time taken to perform this</a:t>
            </a:r>
          </a:p>
          <a:p>
            <a:r>
              <a:rPr lang="en-US" sz="1200" kern="1200" baseline="0" dirty="0">
                <a:solidFill>
                  <a:schemeClr val="tx1"/>
                </a:solidFill>
                <a:latin typeface="Arial" pitchFamily="-109" charset="0"/>
                <a:ea typeface="+mn-ea"/>
                <a:cs typeface="+mn-cs"/>
              </a:rPr>
              <a:t>analysis may also result in delays in providing suitable levels of protection for some</a:t>
            </a:r>
          </a:p>
          <a:p>
            <a:r>
              <a:rPr lang="en-US" sz="1200" kern="1200" baseline="0" dirty="0">
                <a:solidFill>
                  <a:schemeClr val="tx1"/>
                </a:solidFill>
                <a:latin typeface="Arial" pitchFamily="-109" charset="0"/>
                <a:ea typeface="+mn-ea"/>
                <a:cs typeface="+mn-cs"/>
              </a:rPr>
              <a:t>systems. The details of this approach are discussed in the next section.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use of a formal, detailed risk analysis is often a legal requirement for</a:t>
            </a:r>
          </a:p>
          <a:p>
            <a:r>
              <a:rPr lang="en-US" sz="1200" kern="1200" baseline="0" dirty="0">
                <a:solidFill>
                  <a:schemeClr val="tx1"/>
                </a:solidFill>
                <a:latin typeface="Arial" pitchFamily="-109" charset="0"/>
                <a:ea typeface="+mn-ea"/>
                <a:cs typeface="+mn-cs"/>
              </a:rPr>
              <a:t>some government organizations and businesses providing key services to them. This</a:t>
            </a:r>
          </a:p>
          <a:p>
            <a:r>
              <a:rPr lang="en-US" sz="1200" kern="1200" baseline="0" dirty="0">
                <a:solidFill>
                  <a:schemeClr val="tx1"/>
                </a:solidFill>
                <a:latin typeface="Arial" pitchFamily="-109" charset="0"/>
                <a:ea typeface="+mn-ea"/>
                <a:cs typeface="+mn-cs"/>
              </a:rPr>
              <a:t>may also be the case for organizations providing key national infrastructure. For</a:t>
            </a:r>
          </a:p>
          <a:p>
            <a:r>
              <a:rPr lang="en-US" sz="1200" kern="1200" baseline="0" dirty="0">
                <a:solidFill>
                  <a:schemeClr val="tx1"/>
                </a:solidFill>
                <a:latin typeface="Arial" pitchFamily="-109" charset="0"/>
                <a:ea typeface="+mn-ea"/>
                <a:cs typeface="+mn-cs"/>
              </a:rPr>
              <a:t>such organizations, there is no choice but to use this approach. It may also be the</a:t>
            </a:r>
          </a:p>
          <a:p>
            <a:r>
              <a:rPr lang="en-US" sz="1200" kern="1200" baseline="0" dirty="0">
                <a:solidFill>
                  <a:schemeClr val="tx1"/>
                </a:solidFill>
                <a:latin typeface="Arial" pitchFamily="-109" charset="0"/>
                <a:ea typeface="+mn-ea"/>
                <a:cs typeface="+mn-cs"/>
              </a:rPr>
              <a:t>approach of choice for large organizations with IT systems critical to their business</a:t>
            </a:r>
          </a:p>
          <a:p>
            <a:r>
              <a:rPr lang="en-US" sz="1200" kern="1200" baseline="0" dirty="0">
                <a:solidFill>
                  <a:schemeClr val="tx1"/>
                </a:solidFill>
                <a:latin typeface="Arial" pitchFamily="-109" charset="0"/>
                <a:ea typeface="+mn-ea"/>
                <a:cs typeface="+mn-cs"/>
              </a:rPr>
              <a:t>objectives and with the resources available to perform this type of analysis.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20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last approach combines elements of the baseline, informal, and detailed risk</a:t>
            </a:r>
          </a:p>
          <a:p>
            <a:r>
              <a:rPr lang="en-US" sz="1200" kern="1200" baseline="0" dirty="0">
                <a:solidFill>
                  <a:schemeClr val="tx1"/>
                </a:solidFill>
                <a:latin typeface="Arial" pitchFamily="-109" charset="0"/>
                <a:ea typeface="+mn-ea"/>
                <a:cs typeface="+mn-cs"/>
              </a:rPr>
              <a:t>analysis approaches. The aim is to provide reasonable levels of protection as quickly</a:t>
            </a:r>
          </a:p>
          <a:p>
            <a:r>
              <a:rPr lang="en-US" sz="1200" kern="1200" baseline="0" dirty="0">
                <a:solidFill>
                  <a:schemeClr val="tx1"/>
                </a:solidFill>
                <a:latin typeface="Arial" pitchFamily="-109" charset="0"/>
                <a:ea typeface="+mn-ea"/>
                <a:cs typeface="+mn-cs"/>
              </a:rPr>
              <a:t>as possible, and then to examine and adjust the protection controls deployed on key</a:t>
            </a:r>
          </a:p>
          <a:p>
            <a:r>
              <a:rPr lang="en-US" sz="1200" kern="1200" baseline="0" dirty="0">
                <a:solidFill>
                  <a:schemeClr val="tx1"/>
                </a:solidFill>
                <a:latin typeface="Arial" pitchFamily="-109" charset="0"/>
                <a:ea typeface="+mn-ea"/>
                <a:cs typeface="+mn-cs"/>
              </a:rPr>
              <a:t>systems over time. The approach starts with the implementation of suitable baseline</a:t>
            </a:r>
          </a:p>
          <a:p>
            <a:r>
              <a:rPr lang="en-US" sz="1200" kern="1200" baseline="0" dirty="0">
                <a:solidFill>
                  <a:schemeClr val="tx1"/>
                </a:solidFill>
                <a:latin typeface="Arial" pitchFamily="-109" charset="0"/>
                <a:ea typeface="+mn-ea"/>
                <a:cs typeface="+mn-cs"/>
              </a:rPr>
              <a:t>security recommendations on all systems. Next, systems either exposed to high risk</a:t>
            </a:r>
          </a:p>
          <a:p>
            <a:r>
              <a:rPr lang="en-US" sz="1200" kern="1200" baseline="0" dirty="0">
                <a:solidFill>
                  <a:schemeClr val="tx1"/>
                </a:solidFill>
                <a:latin typeface="Arial" pitchFamily="-109" charset="0"/>
                <a:ea typeface="+mn-ea"/>
                <a:cs typeface="+mn-cs"/>
              </a:rPr>
              <a:t>levels or critical to the organization’s business objectives are identified in the high-level</a:t>
            </a:r>
          </a:p>
          <a:p>
            <a:r>
              <a:rPr lang="en-US" sz="1200" kern="1200" baseline="0" dirty="0">
                <a:solidFill>
                  <a:schemeClr val="tx1"/>
                </a:solidFill>
                <a:latin typeface="Arial" pitchFamily="-109" charset="0"/>
                <a:ea typeface="+mn-ea"/>
                <a:cs typeface="+mn-cs"/>
              </a:rPr>
              <a:t>risk assessment. A decision can then be made to possibly conduct an immediate</a:t>
            </a:r>
          </a:p>
          <a:p>
            <a:r>
              <a:rPr lang="en-US" sz="1200" kern="1200" baseline="0" dirty="0">
                <a:solidFill>
                  <a:schemeClr val="tx1"/>
                </a:solidFill>
                <a:latin typeface="Arial" pitchFamily="-109" charset="0"/>
                <a:ea typeface="+mn-ea"/>
                <a:cs typeface="+mn-cs"/>
              </a:rPr>
              <a:t>informal risk assessment on key systems, with the aim of relatively quickly</a:t>
            </a:r>
          </a:p>
          <a:p>
            <a:r>
              <a:rPr lang="en-US" sz="1200" kern="1200" baseline="0" dirty="0">
                <a:solidFill>
                  <a:schemeClr val="tx1"/>
                </a:solidFill>
                <a:latin typeface="Arial" pitchFamily="-109" charset="0"/>
                <a:ea typeface="+mn-ea"/>
                <a:cs typeface="+mn-cs"/>
              </a:rPr>
              <a:t>tailoring controls to more accurately reflect their requirements. Lastly, an ordered</a:t>
            </a:r>
          </a:p>
          <a:p>
            <a:r>
              <a:rPr lang="en-US" sz="1200" kern="1200" baseline="0" dirty="0">
                <a:solidFill>
                  <a:schemeClr val="tx1"/>
                </a:solidFill>
                <a:latin typeface="Arial" pitchFamily="-109" charset="0"/>
                <a:ea typeface="+mn-ea"/>
                <a:cs typeface="+mn-cs"/>
              </a:rPr>
              <a:t>process of performing detailed risk analyses of these systems can be instituted. Over</a:t>
            </a:r>
          </a:p>
          <a:p>
            <a:r>
              <a:rPr lang="en-US" sz="1200" kern="1200" baseline="0" dirty="0">
                <a:solidFill>
                  <a:schemeClr val="tx1"/>
                </a:solidFill>
                <a:latin typeface="Arial" pitchFamily="-109" charset="0"/>
                <a:ea typeface="+mn-ea"/>
                <a:cs typeface="+mn-cs"/>
              </a:rPr>
              <a:t>time this can result in the most appropriate and cost-effective security controls being</a:t>
            </a:r>
          </a:p>
          <a:p>
            <a:r>
              <a:rPr lang="en-US" sz="1200" kern="1200" baseline="0" dirty="0">
                <a:solidFill>
                  <a:schemeClr val="tx1"/>
                </a:solidFill>
                <a:latin typeface="Arial" pitchFamily="-109" charset="0"/>
                <a:ea typeface="+mn-ea"/>
                <a:cs typeface="+mn-cs"/>
              </a:rPr>
              <a:t>selected and implemented on these systems. This approach has a significant number</a:t>
            </a:r>
          </a:p>
          <a:p>
            <a:r>
              <a:rPr lang="en-US" sz="1200" kern="1200" baseline="0" dirty="0">
                <a:solidFill>
                  <a:schemeClr val="tx1"/>
                </a:solidFill>
                <a:latin typeface="Arial" pitchFamily="-109" charset="0"/>
                <a:ea typeface="+mn-ea"/>
                <a:cs typeface="+mn-cs"/>
              </a:rPr>
              <a:t>of advantages. The use of the initial high-level analysis to determine where further</a:t>
            </a:r>
          </a:p>
          <a:p>
            <a:r>
              <a:rPr lang="en-US" sz="1200" kern="1200" baseline="0" dirty="0">
                <a:solidFill>
                  <a:schemeClr val="tx1"/>
                </a:solidFill>
                <a:latin typeface="Arial" pitchFamily="-109" charset="0"/>
                <a:ea typeface="+mn-ea"/>
                <a:cs typeface="+mn-cs"/>
              </a:rPr>
              <a:t>resources need to be expended, rather than facing a full detailed risk analysis of</a:t>
            </a:r>
          </a:p>
          <a:p>
            <a:r>
              <a:rPr lang="en-US" sz="1200" kern="1200" baseline="0" dirty="0">
                <a:solidFill>
                  <a:schemeClr val="tx1"/>
                </a:solidFill>
                <a:latin typeface="Arial" pitchFamily="-109" charset="0"/>
                <a:ea typeface="+mn-ea"/>
                <a:cs typeface="+mn-cs"/>
              </a:rPr>
              <a:t>all systems, may well be easier to sell to management. It also results in the development</a:t>
            </a:r>
          </a:p>
          <a:p>
            <a:r>
              <a:rPr lang="en-US" sz="1200" kern="1200" baseline="0" dirty="0">
                <a:solidFill>
                  <a:schemeClr val="tx1"/>
                </a:solidFill>
                <a:latin typeface="Arial" pitchFamily="-109" charset="0"/>
                <a:ea typeface="+mn-ea"/>
                <a:cs typeface="+mn-cs"/>
              </a:rPr>
              <a:t>of a strategic picture of the IT resources and where major risks are likely</a:t>
            </a:r>
          </a:p>
          <a:p>
            <a:r>
              <a:rPr lang="en-US" sz="1200" kern="1200" baseline="0" dirty="0">
                <a:solidFill>
                  <a:schemeClr val="tx1"/>
                </a:solidFill>
                <a:latin typeface="Arial" pitchFamily="-109" charset="0"/>
                <a:ea typeface="+mn-ea"/>
                <a:cs typeface="+mn-cs"/>
              </a:rPr>
              <a:t>to occur. This provides a key planning aid in the subsequent management of the</a:t>
            </a:r>
          </a:p>
          <a:p>
            <a:r>
              <a:rPr lang="en-US" sz="1200" kern="1200" baseline="0" dirty="0">
                <a:solidFill>
                  <a:schemeClr val="tx1"/>
                </a:solidFill>
                <a:latin typeface="Arial" pitchFamily="-109" charset="0"/>
                <a:ea typeface="+mn-ea"/>
                <a:cs typeface="+mn-cs"/>
              </a:rPr>
              <a:t>organization’s security. The use of the baseline and informal analyses ensures that a</a:t>
            </a:r>
          </a:p>
          <a:p>
            <a:r>
              <a:rPr lang="en-US" sz="1200" kern="1200" baseline="0" dirty="0">
                <a:solidFill>
                  <a:schemeClr val="tx1"/>
                </a:solidFill>
                <a:latin typeface="Arial" pitchFamily="-109" charset="0"/>
                <a:ea typeface="+mn-ea"/>
                <a:cs typeface="+mn-cs"/>
              </a:rPr>
              <a:t>basic level of security protection is implemented early. And it means that resources</a:t>
            </a:r>
          </a:p>
          <a:p>
            <a:r>
              <a:rPr lang="en-US" sz="1200" kern="1200" baseline="0" dirty="0">
                <a:solidFill>
                  <a:schemeClr val="tx1"/>
                </a:solidFill>
                <a:latin typeface="Arial" pitchFamily="-109" charset="0"/>
                <a:ea typeface="+mn-ea"/>
                <a:cs typeface="+mn-cs"/>
              </a:rPr>
              <a:t>are likely to be applied where most needed and that systems most at risk are likely</a:t>
            </a:r>
          </a:p>
          <a:p>
            <a:r>
              <a:rPr lang="en-US" sz="1200" kern="1200" baseline="0" dirty="0">
                <a:solidFill>
                  <a:schemeClr val="tx1"/>
                </a:solidFill>
                <a:latin typeface="Arial" pitchFamily="-109" charset="0"/>
                <a:ea typeface="+mn-ea"/>
                <a:cs typeface="+mn-cs"/>
              </a:rPr>
              <a:t>to be examined further reasonably early in the process. However, there are some</a:t>
            </a:r>
          </a:p>
          <a:p>
            <a:r>
              <a:rPr lang="en-US" sz="1200" kern="1200" baseline="0" dirty="0">
                <a:solidFill>
                  <a:schemeClr val="tx1"/>
                </a:solidFill>
                <a:latin typeface="Arial" pitchFamily="-109" charset="0"/>
                <a:ea typeface="+mn-ea"/>
                <a:cs typeface="+mn-cs"/>
              </a:rPr>
              <a:t>disadvantages. If the initial high-level analysis is inaccurate, then some systems for</a:t>
            </a:r>
          </a:p>
          <a:p>
            <a:r>
              <a:rPr lang="en-US" sz="1200" kern="1200" baseline="0" dirty="0">
                <a:solidFill>
                  <a:schemeClr val="tx1"/>
                </a:solidFill>
                <a:latin typeface="Arial" pitchFamily="-109" charset="0"/>
                <a:ea typeface="+mn-ea"/>
                <a:cs typeface="+mn-cs"/>
              </a:rPr>
              <a:t>which a detailed risk analysis should be performed may remain vulnerable for some</a:t>
            </a:r>
          </a:p>
          <a:p>
            <a:r>
              <a:rPr lang="en-US" sz="1200" kern="1200" baseline="0" dirty="0">
                <a:solidFill>
                  <a:schemeClr val="tx1"/>
                </a:solidFill>
                <a:latin typeface="Arial" pitchFamily="-109" charset="0"/>
                <a:ea typeface="+mn-ea"/>
                <a:cs typeface="+mn-cs"/>
              </a:rPr>
              <a:t>time. Nonetheless, the use of the baseline approach should ensure a basic minimum</a:t>
            </a:r>
          </a:p>
          <a:p>
            <a:r>
              <a:rPr lang="en-US" sz="1200" kern="1200" baseline="0" dirty="0">
                <a:solidFill>
                  <a:schemeClr val="tx1"/>
                </a:solidFill>
                <a:latin typeface="Arial" pitchFamily="-109" charset="0"/>
                <a:ea typeface="+mn-ea"/>
                <a:cs typeface="+mn-cs"/>
              </a:rPr>
              <a:t>security level on such systems. Further, if the results of the high-level analysis are</a:t>
            </a:r>
          </a:p>
          <a:p>
            <a:r>
              <a:rPr lang="en-US" sz="1200" kern="1200" baseline="0" dirty="0">
                <a:solidFill>
                  <a:schemeClr val="tx1"/>
                </a:solidFill>
                <a:latin typeface="Arial" pitchFamily="-109" charset="0"/>
                <a:ea typeface="+mn-ea"/>
                <a:cs typeface="+mn-cs"/>
              </a:rPr>
              <a:t>reviewed appropriately, the chance of lingering vulnerability is minimized.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ISO13335 considers that for most organizations, in most circumstances, this</a:t>
            </a:r>
          </a:p>
          <a:p>
            <a:r>
              <a:rPr lang="en-US" sz="1200" kern="1200" baseline="0" dirty="0">
                <a:solidFill>
                  <a:schemeClr val="tx1"/>
                </a:solidFill>
                <a:latin typeface="Arial" pitchFamily="-109" charset="0"/>
                <a:ea typeface="+mn-ea"/>
                <a:cs typeface="+mn-cs"/>
              </a:rPr>
              <a:t>approach is the most cost effective. Consequently its use is highly recommended.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405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formal, detailed security risk analysis approach provides the most accurate</a:t>
            </a:r>
          </a:p>
          <a:p>
            <a:r>
              <a:rPr lang="en-US" sz="1200" kern="1200" baseline="0" dirty="0">
                <a:solidFill>
                  <a:schemeClr val="tx1"/>
                </a:solidFill>
                <a:latin typeface="Arial" pitchFamily="-109" charset="0"/>
                <a:ea typeface="+mn-ea"/>
                <a:cs typeface="+mn-cs"/>
              </a:rPr>
              <a:t>evaluation of an organization’s IT system’s security risks, but at the highest cost.</a:t>
            </a:r>
          </a:p>
          <a:p>
            <a:r>
              <a:rPr lang="en-US" sz="1200" kern="1200" baseline="0" dirty="0">
                <a:solidFill>
                  <a:schemeClr val="tx1"/>
                </a:solidFill>
                <a:latin typeface="Arial" pitchFamily="-109" charset="0"/>
                <a:ea typeface="+mn-ea"/>
                <a:cs typeface="+mn-cs"/>
              </a:rPr>
              <a:t>This approach has evolved with the development of trusted computer systems,</a:t>
            </a:r>
          </a:p>
          <a:p>
            <a:r>
              <a:rPr lang="en-US" sz="1200" kern="1200" baseline="0" dirty="0">
                <a:solidFill>
                  <a:schemeClr val="tx1"/>
                </a:solidFill>
                <a:latin typeface="Arial" pitchFamily="-109" charset="0"/>
                <a:ea typeface="+mn-ea"/>
                <a:cs typeface="+mn-cs"/>
              </a:rPr>
              <a:t>initially focused on addressing defense security concerns, as we discuss in Chapter 13 .</a:t>
            </a:r>
          </a:p>
          <a:p>
            <a:r>
              <a:rPr lang="en-US" sz="1200" kern="1200" baseline="0" dirty="0">
                <a:solidFill>
                  <a:schemeClr val="tx1"/>
                </a:solidFill>
                <a:latin typeface="Arial" pitchFamily="-109" charset="0"/>
                <a:ea typeface="+mn-ea"/>
                <a:cs typeface="+mn-cs"/>
              </a:rPr>
              <a:t>The original security risk assessment methodology was given in the Yellow Book</a:t>
            </a:r>
          </a:p>
          <a:p>
            <a:r>
              <a:rPr lang="en-US" sz="1200" kern="1200" baseline="0" dirty="0">
                <a:solidFill>
                  <a:schemeClr val="tx1"/>
                </a:solidFill>
                <a:latin typeface="Arial" pitchFamily="-109" charset="0"/>
                <a:ea typeface="+mn-ea"/>
                <a:cs typeface="+mn-cs"/>
              </a:rPr>
              <a:t>standard (CSC-STD-004-85 June 1985), one of the original U.S. TCSEC rainbow</a:t>
            </a:r>
          </a:p>
          <a:p>
            <a:r>
              <a:rPr lang="en-US" sz="1200" kern="1200" baseline="0" dirty="0">
                <a:solidFill>
                  <a:schemeClr val="tx1"/>
                </a:solidFill>
                <a:latin typeface="Arial" pitchFamily="-109" charset="0"/>
                <a:ea typeface="+mn-ea"/>
                <a:cs typeface="+mn-cs"/>
              </a:rPr>
              <a:t>book series of standards. Its focus was entirely on protecting the confidentiality of</a:t>
            </a:r>
          </a:p>
          <a:p>
            <a:r>
              <a:rPr lang="en-US" sz="1200" kern="1200" baseline="0" dirty="0">
                <a:solidFill>
                  <a:schemeClr val="tx1"/>
                </a:solidFill>
                <a:latin typeface="Arial" pitchFamily="-109" charset="0"/>
                <a:ea typeface="+mn-ea"/>
                <a:cs typeface="+mn-cs"/>
              </a:rPr>
              <a:t>information, reflecting the military concern with information classification. The</a:t>
            </a:r>
          </a:p>
          <a:p>
            <a:r>
              <a:rPr lang="en-US" sz="1200" kern="1200" baseline="0" dirty="0">
                <a:solidFill>
                  <a:schemeClr val="tx1"/>
                </a:solidFill>
                <a:latin typeface="Arial" pitchFamily="-109" charset="0"/>
                <a:ea typeface="+mn-ea"/>
                <a:cs typeface="+mn-cs"/>
              </a:rPr>
              <a:t>recommended rating it gave for a trusted computer system depended on difference</a:t>
            </a:r>
          </a:p>
          <a:p>
            <a:r>
              <a:rPr lang="en-US" sz="1200" kern="1200" baseline="0" dirty="0">
                <a:solidFill>
                  <a:schemeClr val="tx1"/>
                </a:solidFill>
                <a:latin typeface="Arial" pitchFamily="-109" charset="0"/>
                <a:ea typeface="+mn-ea"/>
                <a:cs typeface="+mn-cs"/>
              </a:rPr>
              <a:t>between the minimum user clearance and the maximum information classification.</a:t>
            </a:r>
          </a:p>
          <a:p>
            <a:r>
              <a:rPr lang="en-US" sz="1200" kern="1200" baseline="0" dirty="0">
                <a:solidFill>
                  <a:schemeClr val="tx1"/>
                </a:solidFill>
                <a:latin typeface="Arial" pitchFamily="-109" charset="0"/>
                <a:ea typeface="+mn-ea"/>
                <a:cs typeface="+mn-cs"/>
              </a:rPr>
              <a:t>Specifically it defined a risk index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Index = Max Info Sensitivity - Min User Clearance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table in this standard, listing suitable categories of systems for each risk level,</a:t>
            </a:r>
          </a:p>
          <a:p>
            <a:r>
              <a:rPr lang="en-US" sz="1200" kern="1200" baseline="0" dirty="0">
                <a:solidFill>
                  <a:schemeClr val="tx1"/>
                </a:solidFill>
                <a:latin typeface="Arial" pitchFamily="-109" charset="0"/>
                <a:ea typeface="+mn-ea"/>
                <a:cs typeface="+mn-cs"/>
              </a:rPr>
              <a:t>was used to select the system type. Clearly this limited approach neither adequately</a:t>
            </a:r>
          </a:p>
          <a:p>
            <a:r>
              <a:rPr lang="en-US" sz="1200" kern="1200" baseline="0" dirty="0">
                <a:solidFill>
                  <a:schemeClr val="tx1"/>
                </a:solidFill>
                <a:latin typeface="Arial" pitchFamily="-109" charset="0"/>
                <a:ea typeface="+mn-ea"/>
                <a:cs typeface="+mn-cs"/>
              </a:rPr>
              <a:t>reflects the range of security services required nor the wide range of possible threats.</a:t>
            </a:r>
          </a:p>
          <a:p>
            <a:r>
              <a:rPr lang="en-US" sz="1200" kern="1200" baseline="0" dirty="0">
                <a:solidFill>
                  <a:schemeClr val="tx1"/>
                </a:solidFill>
                <a:latin typeface="Arial" pitchFamily="-109" charset="0"/>
                <a:ea typeface="+mn-ea"/>
                <a:cs typeface="+mn-cs"/>
              </a:rPr>
              <a:t>Over the years since, the process of conducting a security risk assessment that does</a:t>
            </a:r>
          </a:p>
          <a:p>
            <a:r>
              <a:rPr lang="en-US" sz="1200" kern="1200" baseline="0" dirty="0">
                <a:solidFill>
                  <a:schemeClr val="tx1"/>
                </a:solidFill>
                <a:latin typeface="Arial" pitchFamily="-109" charset="0"/>
                <a:ea typeface="+mn-ea"/>
                <a:cs typeface="+mn-cs"/>
              </a:rPr>
              <a:t>consider these issues has evolved.</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194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09" charset="0"/>
                <a:ea typeface="+mn-ea"/>
                <a:cs typeface="+mn-cs"/>
              </a:rPr>
              <a:t>Answering the first of these questions involves</a:t>
            </a:r>
          </a:p>
          <a:p>
            <a:r>
              <a:rPr lang="en-US" sz="1200" b="0" kern="1200" baseline="0" dirty="0">
                <a:solidFill>
                  <a:schemeClr val="tx1"/>
                </a:solidFill>
                <a:latin typeface="Arial" pitchFamily="-109" charset="0"/>
                <a:ea typeface="+mn-ea"/>
                <a:cs typeface="+mn-cs"/>
              </a:rPr>
              <a:t>identifying potential threats to assets. In the broadest sense, a </a:t>
            </a:r>
            <a:r>
              <a:rPr lang="en-US" sz="1200" b="1" kern="1200" baseline="0" dirty="0">
                <a:solidFill>
                  <a:schemeClr val="tx1"/>
                </a:solidFill>
                <a:latin typeface="Arial" pitchFamily="-109" charset="0"/>
                <a:ea typeface="+mn-ea"/>
                <a:cs typeface="+mn-cs"/>
              </a:rPr>
              <a:t>threat </a:t>
            </a:r>
            <a:r>
              <a:rPr lang="en-US" sz="1200" b="0" kern="1200" baseline="0" dirty="0">
                <a:solidFill>
                  <a:schemeClr val="tx1"/>
                </a:solidFill>
                <a:latin typeface="Arial" pitchFamily="-109" charset="0"/>
                <a:ea typeface="+mn-ea"/>
                <a:cs typeface="+mn-cs"/>
              </a:rPr>
              <a:t>is anything</a:t>
            </a:r>
          </a:p>
          <a:p>
            <a:r>
              <a:rPr lang="en-US" sz="1200" b="0" kern="1200" baseline="0" dirty="0">
                <a:solidFill>
                  <a:schemeClr val="tx1"/>
                </a:solidFill>
                <a:latin typeface="Arial" pitchFamily="-109" charset="0"/>
                <a:ea typeface="+mn-ea"/>
                <a:cs typeface="+mn-cs"/>
              </a:rPr>
              <a:t>that might hinder or prevent an asset from providing appropriate levels of the key</a:t>
            </a:r>
          </a:p>
          <a:p>
            <a:r>
              <a:rPr lang="en-US" sz="1200" b="0" kern="1200" baseline="0" dirty="0">
                <a:solidFill>
                  <a:schemeClr val="tx1"/>
                </a:solidFill>
                <a:latin typeface="Arial" pitchFamily="-109" charset="0"/>
                <a:ea typeface="+mn-ea"/>
                <a:cs typeface="+mn-cs"/>
              </a:rPr>
              <a:t>security services: confidentiality, integrity, availability, accountability, authenticity,</a:t>
            </a:r>
          </a:p>
          <a:p>
            <a:r>
              <a:rPr lang="en-US" sz="1200" b="0" kern="1200" baseline="0" dirty="0">
                <a:solidFill>
                  <a:schemeClr val="tx1"/>
                </a:solidFill>
                <a:latin typeface="Arial" pitchFamily="-109" charset="0"/>
                <a:ea typeface="+mn-ea"/>
                <a:cs typeface="+mn-cs"/>
              </a:rPr>
              <a:t>and reliability. Note that one asset may have multiple threats, and a single threat</a:t>
            </a:r>
          </a:p>
          <a:p>
            <a:r>
              <a:rPr lang="en-US" sz="1200" b="0" kern="1200" baseline="0" dirty="0">
                <a:solidFill>
                  <a:schemeClr val="tx1"/>
                </a:solidFill>
                <a:latin typeface="Arial" pitchFamily="-109" charset="0"/>
                <a:ea typeface="+mn-ea"/>
                <a:cs typeface="+mn-cs"/>
              </a:rPr>
              <a:t>may target multiple assets.</a:t>
            </a:r>
            <a:endParaRPr lang="en-US" b="0"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595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a:t>
            </a:r>
          </a:p>
          <a:p>
            <a:r>
              <a:rPr lang="en-US" sz="1200" kern="1200" baseline="0" dirty="0">
                <a:solidFill>
                  <a:schemeClr val="tx1"/>
                </a:solidFill>
                <a:latin typeface="Arial" pitchFamily="-109" charset="0"/>
                <a:ea typeface="+mn-ea"/>
                <a:cs typeface="+mn-cs"/>
              </a:rPr>
              <a:t>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a:t>
            </a:r>
          </a:p>
          <a:p>
            <a:r>
              <a:rPr lang="en-US" sz="1200" kern="1200" baseline="0" dirty="0">
                <a:solidFill>
                  <a:schemeClr val="tx1"/>
                </a:solidFill>
                <a:latin typeface="Arial" pitchFamily="-109" charset="0"/>
                <a:ea typeface="+mn-ea"/>
                <a:cs typeface="+mn-cs"/>
              </a:rPr>
              <a:t>reasons. This is typically due to excessive cost or time needed to treat the</a:t>
            </a:r>
          </a:p>
          <a:p>
            <a:r>
              <a:rPr lang="en-US" sz="1200" kern="1200" baseline="0" dirty="0">
                <a:solidFill>
                  <a:schemeClr val="tx1"/>
                </a:solidFill>
                <a:latin typeface="Arial" pitchFamily="-109" charset="0"/>
                <a:ea typeface="+mn-ea"/>
                <a:cs typeface="+mn-cs"/>
              </a:rPr>
              <a:t>risk. Management must then accept responsibility for the consequences to the</a:t>
            </a:r>
          </a:p>
          <a:p>
            <a:r>
              <a:rPr lang="en-US" sz="1200" kern="1200" baseline="0" dirty="0">
                <a:solidFill>
                  <a:schemeClr val="tx1"/>
                </a:solidFill>
                <a:latin typeface="Arial" pitchFamily="-109" charset="0"/>
                <a:ea typeface="+mn-ea"/>
                <a:cs typeface="+mn-cs"/>
              </a:rPr>
              <a:t>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a:t>
            </a:r>
          </a:p>
          <a:p>
            <a:r>
              <a:rPr lang="en-US" sz="1200" kern="1200" baseline="0" dirty="0">
                <a:solidFill>
                  <a:schemeClr val="tx1"/>
                </a:solidFill>
                <a:latin typeface="Arial" pitchFamily="-109" charset="0"/>
                <a:ea typeface="+mn-ea"/>
                <a:cs typeface="+mn-cs"/>
              </a:rPr>
              <a:t>risk. This usually results in loss of convenience or ability to perform some</a:t>
            </a:r>
          </a:p>
          <a:p>
            <a:r>
              <a:rPr lang="en-US" sz="1200" kern="1200" baseline="0" dirty="0">
                <a:solidFill>
                  <a:schemeClr val="tx1"/>
                </a:solidFill>
                <a:latin typeface="Arial" pitchFamily="-109" charset="0"/>
                <a:ea typeface="+mn-ea"/>
                <a:cs typeface="+mn-cs"/>
              </a:rPr>
              <a:t>function that is useful to the organization. The loss of this capability is traded</a:t>
            </a:r>
          </a:p>
          <a:p>
            <a:r>
              <a:rPr lang="en-US" sz="1200" kern="1200" baseline="0" dirty="0">
                <a:solidFill>
                  <a:schemeClr val="tx1"/>
                </a:solidFill>
                <a:latin typeface="Arial" pitchFamily="-109" charset="0"/>
                <a:ea typeface="+mn-ea"/>
                <a:cs typeface="+mn-cs"/>
              </a:rPr>
              <a:t>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a:t>
            </a:r>
          </a:p>
          <a:p>
            <a:r>
              <a:rPr lang="en-US" sz="1200" kern="1200" baseline="0" dirty="0">
                <a:solidFill>
                  <a:schemeClr val="tx1"/>
                </a:solidFill>
                <a:latin typeface="Arial" pitchFamily="-109" charset="0"/>
                <a:ea typeface="+mn-ea"/>
                <a:cs typeface="+mn-cs"/>
              </a:rPr>
              <a:t>typically achieved by taking out insurance against the risk occurring, by entering</a:t>
            </a:r>
          </a:p>
          <a:p>
            <a:r>
              <a:rPr lang="en-US" sz="1200" kern="1200" baseline="0" dirty="0">
                <a:solidFill>
                  <a:schemeClr val="tx1"/>
                </a:solidFill>
                <a:latin typeface="Arial" pitchFamily="-109" charset="0"/>
                <a:ea typeface="+mn-ea"/>
                <a:cs typeface="+mn-cs"/>
              </a:rPr>
              <a:t>into a contract with another organization, or by using partnership or joint</a:t>
            </a:r>
          </a:p>
          <a:p>
            <a:r>
              <a:rPr lang="en-US" sz="1200" kern="1200" baseline="0" dirty="0">
                <a:solidFill>
                  <a:schemeClr val="tx1"/>
                </a:solidFill>
                <a:latin typeface="Arial" pitchFamily="-109" charset="0"/>
                <a:ea typeface="+mn-ea"/>
                <a:cs typeface="+mn-cs"/>
              </a:rPr>
              <a:t>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a:t>
            </a:r>
          </a:p>
          <a:p>
            <a:r>
              <a:rPr lang="en-US" sz="1200" kern="1200" baseline="0" dirty="0">
                <a:solidFill>
                  <a:schemeClr val="tx1"/>
                </a:solidFill>
                <a:latin typeface="Arial" pitchFamily="-109" charset="0"/>
                <a:ea typeface="+mn-ea"/>
                <a:cs typeface="+mn-cs"/>
              </a:rPr>
              <a:t>to reduce the impact on the organization should the risk occur. This could</a:t>
            </a:r>
          </a:p>
          <a:p>
            <a:r>
              <a:rPr lang="en-US" sz="1200" kern="1200" baseline="0" dirty="0">
                <a:solidFill>
                  <a:schemeClr val="tx1"/>
                </a:solidFill>
                <a:latin typeface="Arial" pitchFamily="-109" charset="0"/>
                <a:ea typeface="+mn-ea"/>
                <a:cs typeface="+mn-cs"/>
              </a:rPr>
              <a:t>be achieved by implementing controls to enable the organization to quickly</a:t>
            </a:r>
          </a:p>
          <a:p>
            <a:r>
              <a:rPr lang="en-US" sz="1200" kern="1200" baseline="0" dirty="0">
                <a:solidFill>
                  <a:schemeClr val="tx1"/>
                </a:solidFill>
                <a:latin typeface="Arial" pitchFamily="-109" charset="0"/>
                <a:ea typeface="+mn-ea"/>
                <a:cs typeface="+mn-cs"/>
              </a:rPr>
              <a:t>recover should the risk occur. Examples include implementing an off-site</a:t>
            </a:r>
          </a:p>
          <a:p>
            <a:r>
              <a:rPr lang="en-US" sz="1200" kern="1200" baseline="0" dirty="0">
                <a:solidFill>
                  <a:schemeClr val="tx1"/>
                </a:solidFill>
                <a:latin typeface="Arial" pitchFamily="-109" charset="0"/>
                <a:ea typeface="+mn-ea"/>
                <a:cs typeface="+mn-cs"/>
              </a:rPr>
              <a:t>backup process, developing a disaster recovery plan, or arranging for data and</a:t>
            </a:r>
          </a:p>
          <a:p>
            <a:r>
              <a:rPr lang="en-US" sz="1200" kern="1200" baseline="0" dirty="0">
                <a:solidFill>
                  <a:schemeClr val="tx1"/>
                </a:solidFill>
                <a:latin typeface="Arial" pitchFamily="-109" charset="0"/>
                <a:ea typeface="+mn-ea"/>
                <a:cs typeface="+mn-cs"/>
              </a:rPr>
              <a:t>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a:t>
            </a:r>
          </a:p>
          <a:p>
            <a:r>
              <a:rPr lang="en-US" sz="1200" kern="1200" baseline="0" dirty="0">
                <a:solidFill>
                  <a:schemeClr val="tx1"/>
                </a:solidFill>
                <a:latin typeface="Arial" pitchFamily="-109" charset="0"/>
                <a:ea typeface="+mn-ea"/>
                <a:cs typeface="+mn-cs"/>
              </a:rPr>
              <a:t>the vulnerability being exploited. These could include technical or administrative</a:t>
            </a:r>
          </a:p>
          <a:p>
            <a:r>
              <a:rPr lang="en-US" sz="1200" kern="1200" baseline="0" dirty="0">
                <a:solidFill>
                  <a:schemeClr val="tx1"/>
                </a:solidFill>
                <a:latin typeface="Arial" pitchFamily="-109" charset="0"/>
                <a:ea typeface="+mn-ea"/>
                <a:cs typeface="+mn-cs"/>
              </a:rPr>
              <a:t>controls such as deploying firewalls and access tokens, or procedures such</a:t>
            </a:r>
          </a:p>
          <a:p>
            <a:r>
              <a:rPr lang="en-US" sz="1200" kern="1200" baseline="0" dirty="0">
                <a:solidFill>
                  <a:schemeClr val="tx1"/>
                </a:solidFill>
                <a:latin typeface="Arial" pitchFamily="-109" charset="0"/>
                <a:ea typeface="+mn-ea"/>
                <a:cs typeface="+mn-cs"/>
              </a:rPr>
              <a:t>as password complexity and change policies. Such controls aim to improve the</a:t>
            </a:r>
          </a:p>
          <a:p>
            <a:r>
              <a:rPr lang="en-US" sz="1200" kern="1200" baseline="0" dirty="0">
                <a:solidFill>
                  <a:schemeClr val="tx1"/>
                </a:solidFill>
                <a:latin typeface="Arial" pitchFamily="-109" charset="0"/>
                <a:ea typeface="+mn-ea"/>
                <a:cs typeface="+mn-cs"/>
              </a:rPr>
              <a:t>security of the asset, making it more difficult for an attack to succeed by reducing the</a:t>
            </a:r>
          </a:p>
          <a:p>
            <a:r>
              <a:rPr lang="en-US" sz="1200" kern="1200" baseline="0" dirty="0">
                <a:solidFill>
                  <a:schemeClr val="tx1"/>
                </a:solidFill>
                <a:latin typeface="Arial" pitchFamily="-109" charset="0"/>
                <a:ea typeface="+mn-ea"/>
                <a:cs typeface="+mn-cs"/>
              </a:rPr>
              <a:t>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a:t>
            </a:r>
          </a:p>
          <a:p>
            <a:r>
              <a:rPr lang="en-US" sz="1200" kern="1200" baseline="0" dirty="0">
                <a:solidFill>
                  <a:schemeClr val="tx1"/>
                </a:solidFill>
                <a:latin typeface="Arial" pitchFamily="-109" charset="0"/>
                <a:ea typeface="+mn-ea"/>
                <a:cs typeface="+mn-cs"/>
              </a:rPr>
              <a:t>need to be selected and their cost effectiveness evaluated. There is a wide range</a:t>
            </a:r>
          </a:p>
          <a:p>
            <a:r>
              <a:rPr lang="en-US" sz="1200" kern="1200" baseline="0" dirty="0">
                <a:solidFill>
                  <a:schemeClr val="tx1"/>
                </a:solidFill>
                <a:latin typeface="Arial" pitchFamily="-109" charset="0"/>
                <a:ea typeface="+mn-ea"/>
                <a:cs typeface="+mn-cs"/>
              </a:rPr>
              <a:t>of available management, operational, and technical controls that may be used.</a:t>
            </a:r>
          </a:p>
          <a:p>
            <a:r>
              <a:rPr lang="en-US" sz="1200" kern="1200" baseline="0" dirty="0">
                <a:solidFill>
                  <a:schemeClr val="tx1"/>
                </a:solidFill>
                <a:latin typeface="Arial" pitchFamily="-109" charset="0"/>
                <a:ea typeface="+mn-ea"/>
                <a:cs typeface="+mn-cs"/>
              </a:rPr>
              <a:t>These would be surveyed to select those that might address the identified threat</a:t>
            </a:r>
          </a:p>
          <a:p>
            <a:r>
              <a:rPr lang="en-US" sz="1200" kern="1200" baseline="0" dirty="0">
                <a:solidFill>
                  <a:schemeClr val="tx1"/>
                </a:solidFill>
                <a:latin typeface="Arial" pitchFamily="-109" charset="0"/>
                <a:ea typeface="+mn-ea"/>
                <a:cs typeface="+mn-cs"/>
              </a:rPr>
              <a:t>most effectively and to evaluate the cost to implement against the benefit gained.</a:t>
            </a:r>
          </a:p>
          <a:p>
            <a:r>
              <a:rPr lang="en-US" sz="1200" kern="1200" baseline="0" dirty="0">
                <a:solidFill>
                  <a:schemeClr val="tx1"/>
                </a:solidFill>
                <a:latin typeface="Arial" pitchFamily="-109" charset="0"/>
                <a:ea typeface="+mn-ea"/>
                <a:cs typeface="+mn-cs"/>
              </a:rPr>
              <a:t>Management would then choose among the options as to which should be adopted</a:t>
            </a:r>
          </a:p>
          <a:p>
            <a:r>
              <a:rPr lang="en-US" sz="1200" kern="1200" baseline="0" dirty="0">
                <a:solidFill>
                  <a:schemeClr val="tx1"/>
                </a:solidFill>
                <a:latin typeface="Arial" pitchFamily="-109" charset="0"/>
                <a:ea typeface="+mn-ea"/>
                <a:cs typeface="+mn-cs"/>
              </a:rPr>
              <a:t>and plan for their implementation. We introduce the range of controls often used</a:t>
            </a:r>
          </a:p>
          <a:p>
            <a:r>
              <a:rPr lang="en-US" sz="1200" kern="1200" baseline="0" dirty="0">
                <a:solidFill>
                  <a:schemeClr val="tx1"/>
                </a:solidFill>
                <a:latin typeface="Arial" pitchFamily="-109" charset="0"/>
                <a:ea typeface="+mn-ea"/>
                <a:cs typeface="+mn-cs"/>
              </a:rPr>
              <a:t>and the use of security plans and policies in Chapter 15 and provide further details</a:t>
            </a:r>
          </a:p>
          <a:p>
            <a:r>
              <a:rPr lang="en-US" sz="1200" kern="1200" baseline="0" dirty="0">
                <a:solidFill>
                  <a:schemeClr val="tx1"/>
                </a:solidFill>
                <a:latin typeface="Arial" pitchFamily="-109" charset="0"/>
                <a:ea typeface="+mn-ea"/>
                <a:cs typeface="+mn-cs"/>
              </a:rPr>
              <a:t>of some specific control areas in Chapters 16 – 18 .</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608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834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Having identified key assets and the likely threats and vulnerabilities they are</a:t>
            </a:r>
          </a:p>
          <a:p>
            <a:r>
              <a:rPr lang="en-US" sz="1200" kern="1200" baseline="0" dirty="0">
                <a:solidFill>
                  <a:schemeClr val="tx1"/>
                </a:solidFill>
                <a:latin typeface="Arial" pitchFamily="-109" charset="0"/>
                <a:ea typeface="+mn-ea"/>
                <a:cs typeface="+mn-cs"/>
              </a:rPr>
              <a:t>exposed to, the next step is to determine the level of risk each of these poses to the</a:t>
            </a:r>
          </a:p>
          <a:p>
            <a:r>
              <a:rPr lang="en-US" sz="1200" kern="1200" baseline="0" dirty="0">
                <a:solidFill>
                  <a:schemeClr val="tx1"/>
                </a:solidFill>
                <a:latin typeface="Arial" pitchFamily="-109" charset="0"/>
                <a:ea typeface="+mn-ea"/>
                <a:cs typeface="+mn-cs"/>
              </a:rPr>
              <a:t>organization. The aim is to identify and categorize the risks to assets that threaten</a:t>
            </a:r>
          </a:p>
          <a:p>
            <a:r>
              <a:rPr lang="en-US" sz="1200" kern="1200" baseline="0" dirty="0">
                <a:solidFill>
                  <a:schemeClr val="tx1"/>
                </a:solidFill>
                <a:latin typeface="Arial" pitchFamily="-109" charset="0"/>
                <a:ea typeface="+mn-ea"/>
                <a:cs typeface="+mn-cs"/>
              </a:rPr>
              <a:t>the regular operations of the organization. Risk analysis also provides information</a:t>
            </a:r>
          </a:p>
          <a:p>
            <a:r>
              <a:rPr lang="en-US" sz="1200" kern="1200" baseline="0" dirty="0">
                <a:solidFill>
                  <a:schemeClr val="tx1"/>
                </a:solidFill>
                <a:latin typeface="Arial" pitchFamily="-109" charset="0"/>
                <a:ea typeface="+mn-ea"/>
                <a:cs typeface="+mn-cs"/>
              </a:rPr>
              <a:t>to management to help managers evaluate these risks and determine how best to</a:t>
            </a:r>
          </a:p>
          <a:p>
            <a:r>
              <a:rPr lang="en-US" sz="1200" kern="1200" baseline="0" dirty="0">
                <a:solidFill>
                  <a:schemeClr val="tx1"/>
                </a:solidFill>
                <a:latin typeface="Arial" pitchFamily="-109" charset="0"/>
                <a:ea typeface="+mn-ea"/>
                <a:cs typeface="+mn-cs"/>
              </a:rPr>
              <a:t>treat them. Risk analysis involves first specifying the likelihood of occurrence of</a:t>
            </a:r>
          </a:p>
          <a:p>
            <a:r>
              <a:rPr lang="en-US" sz="1200" kern="1200" baseline="0" dirty="0">
                <a:solidFill>
                  <a:schemeClr val="tx1"/>
                </a:solidFill>
                <a:latin typeface="Arial" pitchFamily="-109" charset="0"/>
                <a:ea typeface="+mn-ea"/>
                <a:cs typeface="+mn-cs"/>
              </a:rPr>
              <a:t>each identified threat to an asset, in the context of any existing controls. Next, the</a:t>
            </a:r>
          </a:p>
          <a:p>
            <a:r>
              <a:rPr lang="en-US" sz="1200" kern="1200" baseline="0" dirty="0">
                <a:solidFill>
                  <a:schemeClr val="tx1"/>
                </a:solidFill>
                <a:latin typeface="Arial" pitchFamily="-109" charset="0"/>
                <a:ea typeface="+mn-ea"/>
                <a:cs typeface="+mn-cs"/>
              </a:rPr>
              <a:t>consequence to the organization is determined, should that threat eventuate. Lastly,</a:t>
            </a:r>
          </a:p>
          <a:p>
            <a:r>
              <a:rPr lang="en-US" sz="1200" kern="1200" baseline="0" dirty="0">
                <a:solidFill>
                  <a:schemeClr val="tx1"/>
                </a:solidFill>
                <a:latin typeface="Arial" pitchFamily="-109" charset="0"/>
                <a:ea typeface="+mn-ea"/>
                <a:cs typeface="+mn-cs"/>
              </a:rPr>
              <a:t>this information is combined to derive an overall risk rating for each threat. The</a:t>
            </a:r>
          </a:p>
          <a:p>
            <a:r>
              <a:rPr lang="en-US" sz="1200" kern="1200" baseline="0" dirty="0">
                <a:solidFill>
                  <a:schemeClr val="tx1"/>
                </a:solidFill>
                <a:latin typeface="Arial" pitchFamily="-109" charset="0"/>
                <a:ea typeface="+mn-ea"/>
                <a:cs typeface="+mn-cs"/>
              </a:rPr>
              <a:t>ideal would be to specify the likelihood as a probability value and the consequence</a:t>
            </a:r>
          </a:p>
          <a:p>
            <a:r>
              <a:rPr lang="en-US" sz="1200" kern="1200" baseline="0" dirty="0">
                <a:solidFill>
                  <a:schemeClr val="tx1"/>
                </a:solidFill>
                <a:latin typeface="Arial" pitchFamily="-109" charset="0"/>
                <a:ea typeface="+mn-ea"/>
                <a:cs typeface="+mn-cs"/>
              </a:rPr>
              <a:t>as a monetary cost to the organization should it occur. The resulting risk is then</a:t>
            </a:r>
          </a:p>
          <a:p>
            <a:r>
              <a:rPr lang="en-US" sz="1200" kern="1200" baseline="0" dirty="0">
                <a:solidFill>
                  <a:schemeClr val="tx1"/>
                </a:solidFill>
                <a:latin typeface="Arial" pitchFamily="-109" charset="0"/>
                <a:ea typeface="+mn-ea"/>
                <a:cs typeface="+mn-cs"/>
              </a:rPr>
              <a:t>simply given as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Risk = (Probability that threat occurs) x (Cost to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can be directly equated to the value the threatened asset has for the organization,</a:t>
            </a:r>
          </a:p>
          <a:p>
            <a:r>
              <a:rPr lang="en-US" sz="1200" kern="1200" baseline="0" dirty="0">
                <a:solidFill>
                  <a:schemeClr val="tx1"/>
                </a:solidFill>
                <a:latin typeface="Arial" pitchFamily="-109" charset="0"/>
                <a:ea typeface="+mn-ea"/>
                <a:cs typeface="+mn-cs"/>
              </a:rPr>
              <a:t>and hence specify what level of expenditure is reasonable to reduce the</a:t>
            </a:r>
          </a:p>
          <a:p>
            <a:r>
              <a:rPr lang="en-US" sz="1200" kern="1200" baseline="0" dirty="0">
                <a:solidFill>
                  <a:schemeClr val="tx1"/>
                </a:solidFill>
                <a:latin typeface="Arial" pitchFamily="-109" charset="0"/>
                <a:ea typeface="+mn-ea"/>
                <a:cs typeface="+mn-cs"/>
              </a:rPr>
              <a:t>probability of its occurrence to an acceptable level. Unfortunately, it is often</a:t>
            </a:r>
          </a:p>
          <a:p>
            <a:r>
              <a:rPr lang="en-US" sz="1200" kern="1200" baseline="0" dirty="0">
                <a:solidFill>
                  <a:schemeClr val="tx1"/>
                </a:solidFill>
                <a:latin typeface="Arial" pitchFamily="-109" charset="0"/>
                <a:ea typeface="+mn-ea"/>
                <a:cs typeface="+mn-cs"/>
              </a:rPr>
              <a:t>extremely hard to determine accurate probabilities, realistic cost consequences,</a:t>
            </a:r>
          </a:p>
          <a:p>
            <a:r>
              <a:rPr lang="en-US" sz="1200" kern="1200" baseline="0" dirty="0">
                <a:solidFill>
                  <a:schemeClr val="tx1"/>
                </a:solidFill>
                <a:latin typeface="Arial" pitchFamily="-109" charset="0"/>
                <a:ea typeface="+mn-ea"/>
                <a:cs typeface="+mn-cs"/>
              </a:rPr>
              <a:t>or both. This is particularly true of intangible assets, such as the loss of confidentiality</a:t>
            </a:r>
          </a:p>
          <a:p>
            <a:r>
              <a:rPr lang="en-US" sz="1200" kern="1200" baseline="0" dirty="0">
                <a:solidFill>
                  <a:schemeClr val="tx1"/>
                </a:solidFill>
                <a:latin typeface="Arial" pitchFamily="-109" charset="0"/>
                <a:ea typeface="+mn-ea"/>
                <a:cs typeface="+mn-cs"/>
              </a:rPr>
              <a:t>of a trade secret. Hence, most risk analyses use qualitative, rather than</a:t>
            </a:r>
          </a:p>
          <a:p>
            <a:r>
              <a:rPr lang="en-US" sz="1200" kern="1200" baseline="0" dirty="0">
                <a:solidFill>
                  <a:schemeClr val="tx1"/>
                </a:solidFill>
                <a:latin typeface="Arial" pitchFamily="-109" charset="0"/>
                <a:ea typeface="+mn-ea"/>
                <a:cs typeface="+mn-cs"/>
              </a:rPr>
              <a:t>quantitative, ratings for both these items. The goal is then to order the resulting</a:t>
            </a:r>
          </a:p>
          <a:p>
            <a:r>
              <a:rPr lang="en-US" sz="1200" kern="1200" baseline="0" dirty="0">
                <a:solidFill>
                  <a:schemeClr val="tx1"/>
                </a:solidFill>
                <a:latin typeface="Arial" pitchFamily="-109" charset="0"/>
                <a:ea typeface="+mn-ea"/>
                <a:cs typeface="+mn-cs"/>
              </a:rPr>
              <a:t>risks to help determine which need to be most urgently treated, rather than to</a:t>
            </a:r>
          </a:p>
          <a:p>
            <a:r>
              <a:rPr lang="en-US" sz="1200" kern="1200" baseline="0" dirty="0">
                <a:solidFill>
                  <a:schemeClr val="tx1"/>
                </a:solidFill>
                <a:latin typeface="Arial" pitchFamily="-109" charset="0"/>
                <a:ea typeface="+mn-ea"/>
                <a:cs typeface="+mn-cs"/>
              </a:rPr>
              <a:t>give them an absolute value.</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4891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Once the likelihood and consequence</a:t>
            </a:r>
          </a:p>
          <a:p>
            <a:r>
              <a:rPr lang="en-US" sz="1200" kern="1200" baseline="0" dirty="0">
                <a:solidFill>
                  <a:schemeClr val="tx1"/>
                </a:solidFill>
                <a:latin typeface="Arial" pitchFamily="-109" charset="0"/>
                <a:ea typeface="+mn-ea"/>
                <a:cs typeface="+mn-cs"/>
              </a:rPr>
              <a:t>of each specific threat have been identified, a final </a:t>
            </a:r>
            <a:r>
              <a:rPr lang="en-US" sz="1200" b="1" kern="1200" baseline="0" dirty="0">
                <a:solidFill>
                  <a:schemeClr val="tx1"/>
                </a:solidFill>
                <a:latin typeface="Arial" pitchFamily="-109" charset="0"/>
                <a:ea typeface="+mn-ea"/>
                <a:cs typeface="+mn-cs"/>
              </a:rPr>
              <a:t>level of risk </a:t>
            </a:r>
            <a:r>
              <a:rPr lang="en-US" sz="1200" kern="1200" baseline="0" dirty="0">
                <a:solidFill>
                  <a:schemeClr val="tx1"/>
                </a:solidFill>
                <a:latin typeface="Arial" pitchFamily="-109" charset="0"/>
                <a:ea typeface="+mn-ea"/>
                <a:cs typeface="+mn-cs"/>
              </a:rPr>
              <a:t>can be assigned.</a:t>
            </a:r>
          </a:p>
          <a:p>
            <a:r>
              <a:rPr lang="en-US" sz="1200" kern="1200" baseline="0" dirty="0">
                <a:solidFill>
                  <a:schemeClr val="tx1"/>
                </a:solidFill>
                <a:latin typeface="Arial" pitchFamily="-109" charset="0"/>
                <a:ea typeface="+mn-ea"/>
                <a:cs typeface="+mn-cs"/>
              </a:rPr>
              <a:t>This is typically determined using a table that maps these values to a risk level,</a:t>
            </a:r>
          </a:p>
          <a:p>
            <a:r>
              <a:rPr lang="en-US" sz="1200" kern="1200" baseline="0" dirty="0">
                <a:solidFill>
                  <a:schemeClr val="tx1"/>
                </a:solidFill>
                <a:latin typeface="Arial" pitchFamily="-109" charset="0"/>
                <a:ea typeface="+mn-ea"/>
                <a:cs typeface="+mn-cs"/>
              </a:rPr>
              <a:t>such as those shown in Table 14.4. This table details the risk level assigned to each</a:t>
            </a:r>
          </a:p>
          <a:p>
            <a:r>
              <a:rPr lang="en-US" sz="1200" kern="1200" baseline="0" dirty="0">
                <a:solidFill>
                  <a:schemeClr val="tx1"/>
                </a:solidFill>
                <a:latin typeface="Arial" pitchFamily="-109" charset="0"/>
                <a:ea typeface="+mn-ea"/>
                <a:cs typeface="+mn-cs"/>
              </a:rPr>
              <a:t>combination. Such a table provides the qualitative equivalent of performing the</a:t>
            </a:r>
          </a:p>
          <a:p>
            <a:r>
              <a:rPr lang="en-US" sz="1200" kern="1200" baseline="0" dirty="0">
                <a:solidFill>
                  <a:schemeClr val="tx1"/>
                </a:solidFill>
                <a:latin typeface="Arial" pitchFamily="-109" charset="0"/>
                <a:ea typeface="+mn-ea"/>
                <a:cs typeface="+mn-cs"/>
              </a:rPr>
              <a:t>ideal risk calculation using quantitative values. It also indicates the interpretation</a:t>
            </a:r>
          </a:p>
          <a:p>
            <a:r>
              <a:rPr lang="en-US" sz="1200" kern="1200" baseline="0" dirty="0">
                <a:solidFill>
                  <a:schemeClr val="tx1"/>
                </a:solidFill>
                <a:latin typeface="Arial" pitchFamily="-109" charset="0"/>
                <a:ea typeface="+mn-ea"/>
                <a:cs typeface="+mn-cs"/>
              </a:rPr>
              <a:t>of these assigned levels.</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2241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F0B32DE-3C49-3F44-AA65-33D25DC639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136990-D5C1-4A07-ACB5-155994137551}"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2EEFF84F-6D8E-CC3A-8F1E-D9E9AF9AF8A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02C526B9-0D7D-AAC5-D788-60810857904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6AB9DBF-047E-13CA-810F-A83A685328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91448B-EF76-4F50-87D3-4C2ACAE18FF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67" name="Rectangle 2">
            <a:extLst>
              <a:ext uri="{FF2B5EF4-FFF2-40B4-BE49-F238E27FC236}">
                <a16:creationId xmlns:a16="http://schemas.microsoft.com/office/drawing/2014/main" id="{5437B4D0-425B-683D-7DE1-85F231C0580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A6BEBB80-3252-F785-6B9A-65A70CA23B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6AB9DBF-047E-13CA-810F-A83A685328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91448B-EF76-4F50-87D3-4C2ACAE18FF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67" name="Rectangle 2">
            <a:extLst>
              <a:ext uri="{FF2B5EF4-FFF2-40B4-BE49-F238E27FC236}">
                <a16:creationId xmlns:a16="http://schemas.microsoft.com/office/drawing/2014/main" id="{5437B4D0-425B-683D-7DE1-85F231C0580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A6BEBB80-3252-F785-6B9A-65A70CA23B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39142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6AB9DBF-047E-13CA-810F-A83A685328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91448B-EF76-4F50-87D3-4C2ACAE18FF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67" name="Rectangle 2">
            <a:extLst>
              <a:ext uri="{FF2B5EF4-FFF2-40B4-BE49-F238E27FC236}">
                <a16:creationId xmlns:a16="http://schemas.microsoft.com/office/drawing/2014/main" id="{5437B4D0-425B-683D-7DE1-85F231C0580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A6BEBB80-3252-F785-6B9A-65A70CA23B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88532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6AB9DBF-047E-13CA-810F-A83A685328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91448B-EF76-4F50-87D3-4C2ACAE18FF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67" name="Rectangle 2">
            <a:extLst>
              <a:ext uri="{FF2B5EF4-FFF2-40B4-BE49-F238E27FC236}">
                <a16:creationId xmlns:a16="http://schemas.microsoft.com/office/drawing/2014/main" id="{5437B4D0-425B-683D-7DE1-85F231C0580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A6BEBB80-3252-F785-6B9A-65A70CA23B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8927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525ACB2F-00FB-7C96-0B91-EE34801FAE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E34C52-4DA4-4076-9A14-0CE378A597B6}"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31" name="Rectangle 2">
            <a:extLst>
              <a:ext uri="{FF2B5EF4-FFF2-40B4-BE49-F238E27FC236}">
                <a16:creationId xmlns:a16="http://schemas.microsoft.com/office/drawing/2014/main" id="{4D9DFC19-7538-71CD-0C35-E939793E62CC}"/>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79B90BA-CE74-04EA-72FF-AE7BD17C70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3AEBA196-9BD8-C65F-9BF7-6195007CCD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60F98A-F34F-40CB-85F3-7EC88FB7009C}"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71" name="Rectangle 2">
            <a:extLst>
              <a:ext uri="{FF2B5EF4-FFF2-40B4-BE49-F238E27FC236}">
                <a16:creationId xmlns:a16="http://schemas.microsoft.com/office/drawing/2014/main" id="{15C54C63-EE09-D656-19A8-3B23DC573282}"/>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F3C3985A-4381-E379-36EE-ACCDFA2F94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5783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80191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2349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SMB – Server Message block</a:t>
            </a:r>
          </a:p>
        </p:txBody>
      </p:sp>
    </p:spTree>
    <p:extLst>
      <p:ext uri="{BB962C8B-B14F-4D97-AF65-F5344CB8AC3E}">
        <p14:creationId xmlns:p14="http://schemas.microsoft.com/office/powerpoint/2010/main" val="421185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70173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CB2CF9D9-5B2D-D9ED-3ADA-36D704005C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A754DC-612A-4066-87C7-69BF83227BE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19" name="Rectangle 2">
            <a:extLst>
              <a:ext uri="{FF2B5EF4-FFF2-40B4-BE49-F238E27FC236}">
                <a16:creationId xmlns:a16="http://schemas.microsoft.com/office/drawing/2014/main" id="{E7624232-A3FF-9441-E8C3-C295E546BBDB}"/>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DC072A1D-B9AC-26B3-7553-5085CAF70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6466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0C8D9515-730F-1A44-6746-E4D47C7279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F17AFF-73E1-492C-8BC0-5112F1787B1E}"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891" name="Rectangle 2">
            <a:extLst>
              <a:ext uri="{FF2B5EF4-FFF2-40B4-BE49-F238E27FC236}">
                <a16:creationId xmlns:a16="http://schemas.microsoft.com/office/drawing/2014/main" id="{39411DDB-0B4C-C96B-788E-B1302DBC3FEC}"/>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00217E5F-3F46-9B66-80A7-2BF2F37AFE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5055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33" charset="-128"/>
                <a:cs typeface="ＭＳ Ｐゴシック" pitchFamily="33" charset="-128"/>
              </a:rPr>
              <a:t>A risk assessment on an organization’s IT systems identifies areas needing treatment.</a:t>
            </a:r>
          </a:p>
          <a:p>
            <a:r>
              <a:rPr lang="en-US" sz="1200" kern="1200" dirty="0">
                <a:solidFill>
                  <a:schemeClr val="tx1"/>
                </a:solidFill>
                <a:effectLst/>
                <a:latin typeface="Arial" pitchFamily="-110" charset="0"/>
                <a:ea typeface="ＭＳ Ｐゴシック" pitchFamily="33" charset="-128"/>
                <a:cs typeface="ＭＳ Ｐゴシック" pitchFamily="33" charset="-128"/>
              </a:rPr>
              <a:t>The next step, as shown in Figure 14.1 on risk analysis options, is to select suitable</a:t>
            </a:r>
          </a:p>
          <a:p>
            <a:r>
              <a:rPr lang="en-US" sz="1200" kern="1200" dirty="0">
                <a:solidFill>
                  <a:schemeClr val="tx1"/>
                </a:solidFill>
                <a:effectLst/>
                <a:latin typeface="Arial" pitchFamily="-110" charset="0"/>
                <a:ea typeface="ＭＳ Ｐゴシック" pitchFamily="33" charset="-128"/>
                <a:cs typeface="ＭＳ Ｐゴシック" pitchFamily="33" charset="-128"/>
              </a:rPr>
              <a:t>controls to use in this treatment. An IT security </a:t>
            </a:r>
            <a:r>
              <a:rPr lang="en-US" sz="1200" b="1" kern="1200" dirty="0">
                <a:solidFill>
                  <a:schemeClr val="tx1"/>
                </a:solidFill>
                <a:effectLst/>
                <a:latin typeface="Arial" pitchFamily="-110" charset="0"/>
                <a:ea typeface="ＭＳ Ｐゴシック" pitchFamily="33" charset="-128"/>
                <a:cs typeface="ＭＳ Ｐゴシック" pitchFamily="33" charset="-128"/>
              </a:rPr>
              <a:t>control, safeguard</a:t>
            </a:r>
            <a:r>
              <a:rPr lang="en-US" sz="1200" kern="1200" dirty="0">
                <a:solidFill>
                  <a:schemeClr val="tx1"/>
                </a:solidFill>
                <a:effectLst/>
                <a:latin typeface="Arial" pitchFamily="-110" charset="0"/>
                <a:ea typeface="ＭＳ Ｐゴシック" pitchFamily="33" charset="-128"/>
                <a:cs typeface="ＭＳ Ｐゴシック" pitchFamily="33" charset="-128"/>
              </a:rPr>
              <a:t>, or </a:t>
            </a:r>
            <a:r>
              <a:rPr lang="en-US" sz="1200" b="1" kern="1200" dirty="0">
                <a:solidFill>
                  <a:schemeClr val="tx1"/>
                </a:solidFill>
                <a:effectLst/>
                <a:latin typeface="Arial" pitchFamily="-110" charset="0"/>
                <a:ea typeface="ＭＳ Ｐゴシック" pitchFamily="33" charset="-128"/>
                <a:cs typeface="ＭＳ Ｐゴシック" pitchFamily="33" charset="-128"/>
              </a:rPr>
              <a:t>countermeasure</a:t>
            </a:r>
          </a:p>
          <a:p>
            <a:r>
              <a:rPr lang="en-US" sz="1200" kern="1200" dirty="0">
                <a:solidFill>
                  <a:schemeClr val="tx1"/>
                </a:solidFill>
                <a:effectLst/>
                <a:latin typeface="Arial" pitchFamily="-110" charset="0"/>
                <a:ea typeface="ＭＳ Ｐゴシック" pitchFamily="33" charset="-128"/>
                <a:cs typeface="ＭＳ Ｐゴシック" pitchFamily="33" charset="-128"/>
              </a:rPr>
              <a:t> (the terms are used interchangeably) helps to reduce risks. We use the following</a:t>
            </a:r>
          </a:p>
          <a:p>
            <a:r>
              <a:rPr lang="en-US" sz="1200" kern="1200" dirty="0">
                <a:solidFill>
                  <a:schemeClr val="tx1"/>
                </a:solidFill>
                <a:effectLst/>
                <a:latin typeface="Arial" pitchFamily="-110" charset="0"/>
                <a:ea typeface="ＭＳ Ｐゴシック" pitchFamily="33" charset="-128"/>
                <a:cs typeface="ＭＳ Ｐゴシック" pitchFamily="33" charset="-128"/>
              </a:rPr>
              <a:t>definition:</a:t>
            </a:r>
          </a:p>
          <a:p>
            <a:endParaRPr lang="en-US" b="0" dirty="0">
              <a:latin typeface="Times New Roman" pitchFamily="-107"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33" charset="-128"/>
                <a:cs typeface="ＭＳ Ｐゴシック" pitchFamily="33" charset="-128"/>
              </a:rPr>
              <a:t>“</a:t>
            </a:r>
            <a:r>
              <a:rPr lang="en-US" sz="1200" kern="1200" dirty="0">
                <a:solidFill>
                  <a:schemeClr val="tx1"/>
                </a:solidFill>
                <a:latin typeface="Arial" pitchFamily="-110" charset="0"/>
                <a:ea typeface="ＭＳ Ｐゴシック" pitchFamily="33" charset="-128"/>
                <a:cs typeface="ＭＳ Ｐゴシック" pitchFamily="33" charset="-128"/>
              </a:rPr>
              <a:t> An action, device, procedure, or other measure that reduces risk by eliminating or preventing a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110" charset="0"/>
                <a:ea typeface="ＭＳ Ｐゴシック" pitchFamily="33" charset="-128"/>
                <a:cs typeface="ＭＳ Ｐゴシック" pitchFamily="33" charset="-128"/>
              </a:rPr>
              <a:t>security violation, by minimizing the harm it can cause, or by discovering and reporting it to enable corrective action</a:t>
            </a:r>
            <a:r>
              <a:rPr lang="en-US" sz="12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33" charset="-128"/>
                <a:cs typeface="ＭＳ Ｐゴシック" pitchFamily="33" charset="-128"/>
              </a:rPr>
              <a:t>.”</a:t>
            </a:r>
            <a:endParaRPr lang="en-US" dirty="0">
              <a:latin typeface="Times New Roman" pitchFamily="33"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734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33" charset="-128"/>
                <a:cs typeface="ＭＳ Ｐゴシック" pitchFamily="33" charset="-128"/>
              </a:rPr>
              <a:t> Some controls address multiple risks at the same time, and selecting such controls can</a:t>
            </a:r>
          </a:p>
          <a:p>
            <a:r>
              <a:rPr lang="en-US" sz="1200" kern="1200" dirty="0">
                <a:solidFill>
                  <a:schemeClr val="tx1"/>
                </a:solidFill>
                <a:effectLst/>
                <a:latin typeface="Arial" pitchFamily="-110" charset="0"/>
                <a:ea typeface="ＭＳ Ｐゴシック" pitchFamily="33" charset="-128"/>
                <a:cs typeface="ＭＳ Ｐゴシック" pitchFamily="33" charset="-128"/>
              </a:rPr>
              <a:t>be very cost effective. Controls can be classified as belonging to one of the following</a:t>
            </a:r>
          </a:p>
          <a:p>
            <a:r>
              <a:rPr lang="en-US" sz="1200" kern="1200" dirty="0">
                <a:solidFill>
                  <a:schemeClr val="tx1"/>
                </a:solidFill>
                <a:effectLst/>
                <a:latin typeface="Arial" pitchFamily="-110" charset="0"/>
                <a:ea typeface="ＭＳ Ｐゴシック" pitchFamily="33" charset="-128"/>
                <a:cs typeface="ＭＳ Ｐゴシック" pitchFamily="33" charset="-128"/>
              </a:rPr>
              <a:t>classes (although some controls include features from several of these):</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Management controls:</a:t>
            </a:r>
            <a:r>
              <a:rPr lang="en-US" sz="1200" kern="1200" dirty="0">
                <a:solidFill>
                  <a:schemeClr val="tx1"/>
                </a:solidFill>
                <a:effectLst/>
                <a:latin typeface="Arial" pitchFamily="-110" charset="0"/>
                <a:ea typeface="ＭＳ Ｐゴシック" pitchFamily="33" charset="-128"/>
                <a:cs typeface="ＭＳ Ｐゴシック" pitchFamily="33" charset="-128"/>
              </a:rPr>
              <a:t>  Focus on security policies, planning, guidelines, and</a:t>
            </a:r>
          </a:p>
          <a:p>
            <a:r>
              <a:rPr lang="en-US" sz="1200" kern="1200" dirty="0">
                <a:solidFill>
                  <a:schemeClr val="tx1"/>
                </a:solidFill>
                <a:effectLst/>
                <a:latin typeface="Arial" pitchFamily="-110" charset="0"/>
                <a:ea typeface="ＭＳ Ｐゴシック" pitchFamily="33" charset="-128"/>
                <a:cs typeface="ＭＳ Ｐゴシック" pitchFamily="33" charset="-128"/>
              </a:rPr>
              <a:t>standards that influence the selection of operational and technical controls to</a:t>
            </a:r>
          </a:p>
          <a:p>
            <a:r>
              <a:rPr lang="en-US" sz="1200" kern="1200" dirty="0">
                <a:solidFill>
                  <a:schemeClr val="tx1"/>
                </a:solidFill>
                <a:effectLst/>
                <a:latin typeface="Arial" pitchFamily="-110" charset="0"/>
                <a:ea typeface="ＭＳ Ｐゴシック" pitchFamily="33" charset="-128"/>
                <a:cs typeface="ＭＳ Ｐゴシック" pitchFamily="33" charset="-128"/>
              </a:rPr>
              <a:t>reduce the risk of loss and to protect the organization’s mission. These controls</a:t>
            </a:r>
          </a:p>
          <a:p>
            <a:r>
              <a:rPr lang="en-US" sz="1200" kern="1200" dirty="0">
                <a:solidFill>
                  <a:schemeClr val="tx1"/>
                </a:solidFill>
                <a:effectLst/>
                <a:latin typeface="Arial" pitchFamily="-110" charset="0"/>
                <a:ea typeface="ＭＳ Ｐゴシック" pitchFamily="33" charset="-128"/>
                <a:cs typeface="ＭＳ Ｐゴシック" pitchFamily="33" charset="-128"/>
              </a:rPr>
              <a:t>refer to issues that management needs to address. We discuss a number of these</a:t>
            </a:r>
          </a:p>
          <a:p>
            <a:r>
              <a:rPr lang="en-US" sz="1200" kern="1200" dirty="0">
                <a:solidFill>
                  <a:schemeClr val="tx1"/>
                </a:solidFill>
                <a:effectLst/>
                <a:latin typeface="Arial" pitchFamily="-110" charset="0"/>
                <a:ea typeface="ＭＳ Ｐゴシック" pitchFamily="33" charset="-128"/>
                <a:cs typeface="ＭＳ Ｐゴシック" pitchFamily="33" charset="-128"/>
              </a:rPr>
              <a:t>in Chapters 14 and 15.</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Operational controls:</a:t>
            </a:r>
            <a:r>
              <a:rPr lang="en-US" sz="1200" kern="1200" dirty="0">
                <a:solidFill>
                  <a:schemeClr val="tx1"/>
                </a:solidFill>
                <a:effectLst/>
                <a:latin typeface="Arial" pitchFamily="-110" charset="0"/>
                <a:ea typeface="ＭＳ Ｐゴシック" pitchFamily="33" charset="-128"/>
                <a:cs typeface="ＭＳ Ｐゴシック" pitchFamily="33" charset="-128"/>
              </a:rPr>
              <a:t>  Address the correct implementation and use of security</a:t>
            </a:r>
          </a:p>
          <a:p>
            <a:r>
              <a:rPr lang="en-US" sz="1200" kern="1200" dirty="0">
                <a:solidFill>
                  <a:schemeClr val="tx1"/>
                </a:solidFill>
                <a:effectLst/>
                <a:latin typeface="Arial" pitchFamily="-110" charset="0"/>
                <a:ea typeface="ＭＳ Ｐゴシック" pitchFamily="33" charset="-128"/>
                <a:cs typeface="ＭＳ Ｐゴシック" pitchFamily="33" charset="-128"/>
              </a:rPr>
              <a:t>policies and standards, ensuring consistency in security operations and correcting</a:t>
            </a:r>
          </a:p>
          <a:p>
            <a:r>
              <a:rPr lang="en-US" sz="1200" kern="1200" dirty="0">
                <a:solidFill>
                  <a:schemeClr val="tx1"/>
                </a:solidFill>
                <a:effectLst/>
                <a:latin typeface="Arial" pitchFamily="-110" charset="0"/>
                <a:ea typeface="ＭＳ Ｐゴシック" pitchFamily="33" charset="-128"/>
                <a:cs typeface="ＭＳ Ｐゴシック" pitchFamily="33" charset="-128"/>
              </a:rPr>
              <a:t>identified operational deficiencies. These controls relate to mechanisms</a:t>
            </a:r>
          </a:p>
          <a:p>
            <a:r>
              <a:rPr lang="en-US" sz="1200" kern="1200" dirty="0">
                <a:solidFill>
                  <a:schemeClr val="tx1"/>
                </a:solidFill>
                <a:effectLst/>
                <a:latin typeface="Arial" pitchFamily="-110" charset="0"/>
                <a:ea typeface="ＭＳ Ｐゴシック" pitchFamily="33" charset="-128"/>
                <a:cs typeface="ＭＳ Ｐゴシック" pitchFamily="33" charset="-128"/>
              </a:rPr>
              <a:t>and procedures that are primarily implemented by people rather than systems.</a:t>
            </a:r>
          </a:p>
          <a:p>
            <a:r>
              <a:rPr lang="en-US" sz="1200" kern="1200" dirty="0">
                <a:solidFill>
                  <a:schemeClr val="tx1"/>
                </a:solidFill>
                <a:effectLst/>
                <a:latin typeface="Arial" pitchFamily="-110" charset="0"/>
                <a:ea typeface="ＭＳ Ｐゴシック" pitchFamily="33" charset="-128"/>
                <a:cs typeface="ＭＳ Ｐゴシック" pitchFamily="33" charset="-128"/>
              </a:rPr>
              <a:t>They are used to improve the security of a system or group of systems. We will</a:t>
            </a:r>
          </a:p>
          <a:p>
            <a:r>
              <a:rPr lang="en-US" sz="1200" kern="1200" dirty="0">
                <a:solidFill>
                  <a:schemeClr val="tx1"/>
                </a:solidFill>
                <a:effectLst/>
                <a:latin typeface="Arial" pitchFamily="-110" charset="0"/>
                <a:ea typeface="ＭＳ Ｐゴシック" pitchFamily="33" charset="-128"/>
                <a:cs typeface="ＭＳ Ｐゴシック" pitchFamily="33" charset="-128"/>
              </a:rPr>
              <a:t>discuss</a:t>
            </a:r>
            <a:r>
              <a:rPr lang="en-US" sz="1200" kern="1200" baseline="0" dirty="0">
                <a:solidFill>
                  <a:schemeClr val="tx1"/>
                </a:solidFill>
                <a:effectLst/>
                <a:latin typeface="Arial" pitchFamily="-110" charset="0"/>
                <a:ea typeface="ＭＳ Ｐゴシック" pitchFamily="33" charset="-128"/>
                <a:cs typeface="ＭＳ Ｐゴシック" pitchFamily="33" charset="-128"/>
              </a:rPr>
              <a:t> </a:t>
            </a:r>
            <a:r>
              <a:rPr lang="en-US" sz="1200" kern="1200" dirty="0">
                <a:solidFill>
                  <a:schemeClr val="tx1"/>
                </a:solidFill>
                <a:effectLst/>
                <a:latin typeface="Arial" pitchFamily="-110" charset="0"/>
                <a:ea typeface="ＭＳ Ｐゴシック" pitchFamily="33" charset="-128"/>
                <a:cs typeface="ＭＳ Ｐゴシック" pitchFamily="33" charset="-128"/>
              </a:rPr>
              <a:t>some of these in Chapters 16 and 17.</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Technical controls:</a:t>
            </a:r>
            <a:r>
              <a:rPr lang="en-US" sz="1200" kern="1200" dirty="0">
                <a:solidFill>
                  <a:schemeClr val="tx1"/>
                </a:solidFill>
                <a:effectLst/>
                <a:latin typeface="Arial" pitchFamily="-110" charset="0"/>
                <a:ea typeface="ＭＳ Ｐゴシック" pitchFamily="33" charset="-128"/>
                <a:cs typeface="ＭＳ Ｐゴシック" pitchFamily="33" charset="-128"/>
              </a:rPr>
              <a:t>  Involve the correct use of hardware and software security</a:t>
            </a:r>
          </a:p>
          <a:p>
            <a:r>
              <a:rPr lang="en-US" sz="1200" kern="1200" dirty="0">
                <a:solidFill>
                  <a:schemeClr val="tx1"/>
                </a:solidFill>
                <a:effectLst/>
                <a:latin typeface="Arial" pitchFamily="-110" charset="0"/>
                <a:ea typeface="ＭＳ Ｐゴシック" pitchFamily="33" charset="-128"/>
                <a:cs typeface="ＭＳ Ｐゴシック" pitchFamily="33" charset="-128"/>
              </a:rPr>
              <a:t>capabilities in systems. These range from simple to complex measures that work</a:t>
            </a:r>
          </a:p>
          <a:p>
            <a:r>
              <a:rPr lang="en-US" sz="1200" kern="1200" dirty="0">
                <a:solidFill>
                  <a:schemeClr val="tx1"/>
                </a:solidFill>
                <a:effectLst/>
                <a:latin typeface="Arial" pitchFamily="-110" charset="0"/>
                <a:ea typeface="ＭＳ Ｐゴシック" pitchFamily="33" charset="-128"/>
                <a:cs typeface="ＭＳ Ｐゴシック" pitchFamily="33" charset="-128"/>
              </a:rPr>
              <a:t>together to secure critical and sensitive data, information, and IT systems functions.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562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33" charset="-128"/>
                <a:cs typeface="ＭＳ Ｐゴシック" pitchFamily="33" charset="-128"/>
              </a:rPr>
              <a:t> Some controls address multiple risks at the same time, and selecting such controls can</a:t>
            </a:r>
          </a:p>
          <a:p>
            <a:r>
              <a:rPr lang="en-US" sz="1200" kern="1200" dirty="0">
                <a:solidFill>
                  <a:schemeClr val="tx1"/>
                </a:solidFill>
                <a:effectLst/>
                <a:latin typeface="Arial" pitchFamily="-110" charset="0"/>
                <a:ea typeface="ＭＳ Ｐゴシック" pitchFamily="33" charset="-128"/>
                <a:cs typeface="ＭＳ Ｐゴシック" pitchFamily="33" charset="-128"/>
              </a:rPr>
              <a:t>be very cost effective. Controls can be classified as belonging to one of the following</a:t>
            </a:r>
          </a:p>
          <a:p>
            <a:r>
              <a:rPr lang="en-US" sz="1200" kern="1200" dirty="0">
                <a:solidFill>
                  <a:schemeClr val="tx1"/>
                </a:solidFill>
                <a:effectLst/>
                <a:latin typeface="Arial" pitchFamily="-110" charset="0"/>
                <a:ea typeface="ＭＳ Ｐゴシック" pitchFamily="33" charset="-128"/>
                <a:cs typeface="ＭＳ Ｐゴシック" pitchFamily="33" charset="-128"/>
              </a:rPr>
              <a:t>classes (although some controls include features from several of these):</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Management controls:</a:t>
            </a:r>
            <a:r>
              <a:rPr lang="en-US" sz="1200" kern="1200" dirty="0">
                <a:solidFill>
                  <a:schemeClr val="tx1"/>
                </a:solidFill>
                <a:effectLst/>
                <a:latin typeface="Arial" pitchFamily="-110" charset="0"/>
                <a:ea typeface="ＭＳ Ｐゴシック" pitchFamily="33" charset="-128"/>
                <a:cs typeface="ＭＳ Ｐゴシック" pitchFamily="33" charset="-128"/>
              </a:rPr>
              <a:t>  Focus on security policies, planning, guidelines, and</a:t>
            </a:r>
          </a:p>
          <a:p>
            <a:r>
              <a:rPr lang="en-US" sz="1200" kern="1200" dirty="0">
                <a:solidFill>
                  <a:schemeClr val="tx1"/>
                </a:solidFill>
                <a:effectLst/>
                <a:latin typeface="Arial" pitchFamily="-110" charset="0"/>
                <a:ea typeface="ＭＳ Ｐゴシック" pitchFamily="33" charset="-128"/>
                <a:cs typeface="ＭＳ Ｐゴシック" pitchFamily="33" charset="-128"/>
              </a:rPr>
              <a:t>standards that influence the selection of operational and technical controls to</a:t>
            </a:r>
          </a:p>
          <a:p>
            <a:r>
              <a:rPr lang="en-US" sz="1200" kern="1200" dirty="0">
                <a:solidFill>
                  <a:schemeClr val="tx1"/>
                </a:solidFill>
                <a:effectLst/>
                <a:latin typeface="Arial" pitchFamily="-110" charset="0"/>
                <a:ea typeface="ＭＳ Ｐゴシック" pitchFamily="33" charset="-128"/>
                <a:cs typeface="ＭＳ Ｐゴシック" pitchFamily="33" charset="-128"/>
              </a:rPr>
              <a:t>reduce the risk of loss and to protect the organization’s mission. These controls</a:t>
            </a:r>
          </a:p>
          <a:p>
            <a:r>
              <a:rPr lang="en-US" sz="1200" kern="1200" dirty="0">
                <a:solidFill>
                  <a:schemeClr val="tx1"/>
                </a:solidFill>
                <a:effectLst/>
                <a:latin typeface="Arial" pitchFamily="-110" charset="0"/>
                <a:ea typeface="ＭＳ Ｐゴシック" pitchFamily="33" charset="-128"/>
                <a:cs typeface="ＭＳ Ｐゴシック" pitchFamily="33" charset="-128"/>
              </a:rPr>
              <a:t>refer to issues that management needs to address. We discuss a number of these</a:t>
            </a:r>
          </a:p>
          <a:p>
            <a:r>
              <a:rPr lang="en-US" sz="1200" kern="1200" dirty="0">
                <a:solidFill>
                  <a:schemeClr val="tx1"/>
                </a:solidFill>
                <a:effectLst/>
                <a:latin typeface="Arial" pitchFamily="-110" charset="0"/>
                <a:ea typeface="ＭＳ Ｐゴシック" pitchFamily="33" charset="-128"/>
                <a:cs typeface="ＭＳ Ｐゴシック" pitchFamily="33" charset="-128"/>
              </a:rPr>
              <a:t>in Chapters 14 and 15.</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Operational controls:</a:t>
            </a:r>
            <a:r>
              <a:rPr lang="en-US" sz="1200" kern="1200" dirty="0">
                <a:solidFill>
                  <a:schemeClr val="tx1"/>
                </a:solidFill>
                <a:effectLst/>
                <a:latin typeface="Arial" pitchFamily="-110" charset="0"/>
                <a:ea typeface="ＭＳ Ｐゴシック" pitchFamily="33" charset="-128"/>
                <a:cs typeface="ＭＳ Ｐゴシック" pitchFamily="33" charset="-128"/>
              </a:rPr>
              <a:t>  Address the correct implementation and use of security</a:t>
            </a:r>
          </a:p>
          <a:p>
            <a:r>
              <a:rPr lang="en-US" sz="1200" kern="1200" dirty="0">
                <a:solidFill>
                  <a:schemeClr val="tx1"/>
                </a:solidFill>
                <a:effectLst/>
                <a:latin typeface="Arial" pitchFamily="-110" charset="0"/>
                <a:ea typeface="ＭＳ Ｐゴシック" pitchFamily="33" charset="-128"/>
                <a:cs typeface="ＭＳ Ｐゴシック" pitchFamily="33" charset="-128"/>
              </a:rPr>
              <a:t>policies and standards, ensuring consistency in security operations and correcting</a:t>
            </a:r>
          </a:p>
          <a:p>
            <a:r>
              <a:rPr lang="en-US" sz="1200" kern="1200" dirty="0">
                <a:solidFill>
                  <a:schemeClr val="tx1"/>
                </a:solidFill>
                <a:effectLst/>
                <a:latin typeface="Arial" pitchFamily="-110" charset="0"/>
                <a:ea typeface="ＭＳ Ｐゴシック" pitchFamily="33" charset="-128"/>
                <a:cs typeface="ＭＳ Ｐゴシック" pitchFamily="33" charset="-128"/>
              </a:rPr>
              <a:t>identified operational deficiencies. These controls relate to mechanisms</a:t>
            </a:r>
          </a:p>
          <a:p>
            <a:r>
              <a:rPr lang="en-US" sz="1200" kern="1200" dirty="0">
                <a:solidFill>
                  <a:schemeClr val="tx1"/>
                </a:solidFill>
                <a:effectLst/>
                <a:latin typeface="Arial" pitchFamily="-110" charset="0"/>
                <a:ea typeface="ＭＳ Ｐゴシック" pitchFamily="33" charset="-128"/>
                <a:cs typeface="ＭＳ Ｐゴシック" pitchFamily="33" charset="-128"/>
              </a:rPr>
              <a:t>and procedures that are primarily implemented by people rather than systems.</a:t>
            </a:r>
          </a:p>
          <a:p>
            <a:r>
              <a:rPr lang="en-US" sz="1200" kern="1200" dirty="0">
                <a:solidFill>
                  <a:schemeClr val="tx1"/>
                </a:solidFill>
                <a:effectLst/>
                <a:latin typeface="Arial" pitchFamily="-110" charset="0"/>
                <a:ea typeface="ＭＳ Ｐゴシック" pitchFamily="33" charset="-128"/>
                <a:cs typeface="ＭＳ Ｐゴシック" pitchFamily="33" charset="-128"/>
              </a:rPr>
              <a:t>They are used to improve the security of a system or group of systems. We will</a:t>
            </a:r>
          </a:p>
          <a:p>
            <a:r>
              <a:rPr lang="en-US" sz="1200" kern="1200" dirty="0">
                <a:solidFill>
                  <a:schemeClr val="tx1"/>
                </a:solidFill>
                <a:effectLst/>
                <a:latin typeface="Arial" pitchFamily="-110" charset="0"/>
                <a:ea typeface="ＭＳ Ｐゴシック" pitchFamily="33" charset="-128"/>
                <a:cs typeface="ＭＳ Ｐゴシック" pitchFamily="33" charset="-128"/>
              </a:rPr>
              <a:t>discuss</a:t>
            </a:r>
            <a:r>
              <a:rPr lang="en-US" sz="1200" kern="1200" baseline="0" dirty="0">
                <a:solidFill>
                  <a:schemeClr val="tx1"/>
                </a:solidFill>
                <a:effectLst/>
                <a:latin typeface="Arial" pitchFamily="-110" charset="0"/>
                <a:ea typeface="ＭＳ Ｐゴシック" pitchFamily="33" charset="-128"/>
                <a:cs typeface="ＭＳ Ｐゴシック" pitchFamily="33" charset="-128"/>
              </a:rPr>
              <a:t> </a:t>
            </a:r>
            <a:r>
              <a:rPr lang="en-US" sz="1200" kern="1200" dirty="0">
                <a:solidFill>
                  <a:schemeClr val="tx1"/>
                </a:solidFill>
                <a:effectLst/>
                <a:latin typeface="Arial" pitchFamily="-110" charset="0"/>
                <a:ea typeface="ＭＳ Ｐゴシック" pitchFamily="33" charset="-128"/>
                <a:cs typeface="ＭＳ Ｐゴシック" pitchFamily="33" charset="-128"/>
              </a:rPr>
              <a:t>some of these in Chapters 16 and 17.</a:t>
            </a:r>
          </a:p>
          <a:p>
            <a:endParaRPr lang="en-US" sz="1200" kern="1200" dirty="0">
              <a:solidFill>
                <a:schemeClr val="tx1"/>
              </a:solidFill>
              <a:effectLst/>
              <a:latin typeface="Arial" pitchFamily="-110" charset="0"/>
              <a:ea typeface="ＭＳ Ｐゴシック" pitchFamily="33" charset="-128"/>
              <a:cs typeface="ＭＳ Ｐゴシック" pitchFamily="33" charset="-128"/>
            </a:endParaRPr>
          </a:p>
          <a:p>
            <a:r>
              <a:rPr lang="en-US" sz="1200" b="1" kern="1200" dirty="0">
                <a:solidFill>
                  <a:schemeClr val="tx1"/>
                </a:solidFill>
                <a:effectLst/>
                <a:latin typeface="Arial" pitchFamily="-110" charset="0"/>
                <a:ea typeface="ＭＳ Ｐゴシック" pitchFamily="33" charset="-128"/>
                <a:cs typeface="ＭＳ Ｐゴシック" pitchFamily="33" charset="-128"/>
              </a:rPr>
              <a:t>• Technical controls:</a:t>
            </a:r>
            <a:r>
              <a:rPr lang="en-US" sz="1200" kern="1200" dirty="0">
                <a:solidFill>
                  <a:schemeClr val="tx1"/>
                </a:solidFill>
                <a:effectLst/>
                <a:latin typeface="Arial" pitchFamily="-110" charset="0"/>
                <a:ea typeface="ＭＳ Ｐゴシック" pitchFamily="33" charset="-128"/>
                <a:cs typeface="ＭＳ Ｐゴシック" pitchFamily="33" charset="-128"/>
              </a:rPr>
              <a:t>  Involve the correct use of hardware and software security</a:t>
            </a:r>
          </a:p>
          <a:p>
            <a:r>
              <a:rPr lang="en-US" sz="1200" kern="1200" dirty="0">
                <a:solidFill>
                  <a:schemeClr val="tx1"/>
                </a:solidFill>
                <a:effectLst/>
                <a:latin typeface="Arial" pitchFamily="-110" charset="0"/>
                <a:ea typeface="ＭＳ Ｐゴシック" pitchFamily="33" charset="-128"/>
                <a:cs typeface="ＭＳ Ｐゴシック" pitchFamily="33" charset="-128"/>
              </a:rPr>
              <a:t>capabilities in systems. These range from simple to complex measures that work</a:t>
            </a:r>
          </a:p>
          <a:p>
            <a:r>
              <a:rPr lang="en-US" sz="1200" kern="1200" dirty="0">
                <a:solidFill>
                  <a:schemeClr val="tx1"/>
                </a:solidFill>
                <a:effectLst/>
                <a:latin typeface="Arial" pitchFamily="-110" charset="0"/>
                <a:ea typeface="ＭＳ Ｐゴシック" pitchFamily="33" charset="-128"/>
                <a:cs typeface="ＭＳ Ｐゴシック" pitchFamily="33" charset="-128"/>
              </a:rPr>
              <a:t>together to secure critical and sensitive data, information, and IT systems functions.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014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Example: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shall get into a real-life example to understand the difference between the two.</a:t>
            </a:r>
          </a:p>
          <a:p>
            <a:r>
              <a:rPr lang="en-US" sz="1200" b="0" i="0" kern="1200" dirty="0">
                <a:solidFill>
                  <a:schemeClr val="tx1"/>
                </a:solidFill>
                <a:effectLst/>
                <a:latin typeface="+mn-lt"/>
                <a:ea typeface="+mn-ea"/>
                <a:cs typeface="+mn-cs"/>
              </a:rPr>
              <a:t>Let’s take Mr. X for an example. Mr. X is a heist specialist. We shall observe his plan for his next heist. He is planning to rob a Bank present in the middle of the city.</a:t>
            </a:r>
          </a:p>
          <a:p>
            <a:r>
              <a:rPr lang="en-US" sz="1200" b="0" i="0" kern="1200" dirty="0">
                <a:solidFill>
                  <a:schemeClr val="tx1"/>
                </a:solidFill>
                <a:effectLst/>
                <a:latin typeface="+mn-lt"/>
                <a:ea typeface="+mn-ea"/>
                <a:cs typeface="+mn-cs"/>
              </a:rPr>
              <a:t>The Bank building is surrounded by a Police station, a Fire station, a Public Park [which stays closed at night] and a Pond. The bank building is a 20 floored building with a helipad on the top of it. Before he actually robs the bank, he needs to find the possible entry points into the Bank building.</a:t>
            </a:r>
          </a:p>
          <a:p>
            <a:r>
              <a:rPr lang="en-US" sz="1200" b="0" i="0" kern="1200" dirty="0">
                <a:solidFill>
                  <a:schemeClr val="tx1"/>
                </a:solidFill>
                <a:effectLst/>
                <a:latin typeface="+mn-lt"/>
                <a:ea typeface="+mn-ea"/>
                <a:cs typeface="+mn-cs"/>
              </a:rPr>
              <a:t>The sides of the building that has a Police station and Fire station are impossible to breach. They operate 24X7 and who would dare to rob a bank using Cop’s den as the entry point! That leaves Mr. X with 3 other options. Yes, you got it right. He is also having the Roof as an Entry point [Remember Heath Ledger from the Batman Trilogy?].</a:t>
            </a:r>
          </a:p>
          <a:p>
            <a:r>
              <a:rPr lang="en-US" sz="1200" b="0" i="0" kern="1200" dirty="0">
                <a:solidFill>
                  <a:schemeClr val="tx1"/>
                </a:solidFill>
                <a:effectLst/>
                <a:latin typeface="+mn-lt"/>
                <a:ea typeface="+mn-ea"/>
                <a:cs typeface="+mn-cs"/>
              </a:rPr>
              <a:t>The Rooftop seems to be an odd choice here as the building is only 20 floored and the chances of getting caught from people around you is very high. And, the Bank is the only single high rise building standing in the area. So, that makes the Roof entry a big NO! With the two leftover options, Mr. X starts analyzing the Lake as an entry point.</a:t>
            </a:r>
          </a:p>
          <a:p>
            <a:r>
              <a:rPr lang="en-US" sz="1200" b="0" i="0" kern="1200" dirty="0">
                <a:solidFill>
                  <a:schemeClr val="tx1"/>
                </a:solidFill>
                <a:effectLst/>
                <a:latin typeface="+mn-lt"/>
                <a:ea typeface="+mn-ea"/>
                <a:cs typeface="+mn-cs"/>
              </a:rPr>
              <a:t>Lake can be a good mode of entry but, the visibility would be a concern. How would someone react if they see someone swimming at the midnight, that too towards the Bank building? The last option is the Public Park.</a:t>
            </a:r>
          </a:p>
          <a:p>
            <a:r>
              <a:rPr lang="en-US" sz="1200" b="0" i="0" kern="1200" dirty="0">
                <a:solidFill>
                  <a:schemeClr val="tx1"/>
                </a:solidFill>
                <a:effectLst/>
                <a:latin typeface="+mn-lt"/>
                <a:ea typeface="+mn-ea"/>
                <a:cs typeface="+mn-cs"/>
              </a:rPr>
              <a:t>Let’s analyze the park in detail. It is closed to the public after six in the evening. Park has a lot of trees which gives the necessary shadow and supports for stealth mode. The park has a boundary wall which is shared with the Bank premises.</a:t>
            </a:r>
          </a:p>
          <a:p>
            <a:r>
              <a:rPr lang="en-US" sz="1200" b="1" i="1" kern="1200" dirty="0">
                <a:solidFill>
                  <a:schemeClr val="tx1"/>
                </a:solidFill>
                <a:effectLst/>
                <a:latin typeface="+mn-lt"/>
                <a:ea typeface="+mn-ea"/>
                <a:cs typeface="+mn-cs"/>
              </a:rPr>
              <a:t>Now, all the analysis above can be said as Vulnerability scan. A scanner does all these things. To find out a vulnerable position to get in.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Going back to our story, let’s assume that Mr. X becomes successful in entering the bank through the Public park entry point. What does he do next? Whether he breaks into the Vault to get the cash or the deposit lockers to get the valuables.</a:t>
            </a:r>
          </a:p>
          <a:p>
            <a:r>
              <a:rPr lang="en-US" sz="1200" b="1" i="1" kern="1200" dirty="0">
                <a:solidFill>
                  <a:schemeClr val="tx1"/>
                </a:solidFill>
                <a:effectLst/>
                <a:latin typeface="+mn-lt"/>
                <a:ea typeface="+mn-ea"/>
                <a:cs typeface="+mn-cs"/>
              </a:rPr>
              <a:t>This part is the Penetration testing. You get the access and try to exploit the system. You get to know the depth that you can go with this attack.</a:t>
            </a:r>
            <a:endParaRPr lang="en-US" sz="1200" b="0" i="0" kern="1200" dirty="0">
              <a:solidFill>
                <a:schemeClr val="tx1"/>
              </a:solidFill>
              <a:effectLst/>
              <a:latin typeface="+mn-lt"/>
              <a:ea typeface="+mn-ea"/>
              <a:cs typeface="+mn-cs"/>
            </a:endParaRPr>
          </a:p>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2985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3" charset="0"/>
              </a:rPr>
              <a:t>Having identified a range of possible controls from which management has selected</a:t>
            </a:r>
          </a:p>
          <a:p>
            <a:pPr eaLnBrk="1" hangingPunct="1"/>
            <a:r>
              <a:rPr lang="en-US" dirty="0">
                <a:latin typeface="Arial" pitchFamily="33" charset="0"/>
              </a:rPr>
              <a:t>some to implement, an IT security plan should then be created, as indicated in</a:t>
            </a:r>
          </a:p>
          <a:p>
            <a:pPr eaLnBrk="1" hangingPunct="1"/>
            <a:r>
              <a:rPr lang="en-US" dirty="0">
                <a:latin typeface="Arial" pitchFamily="33" charset="0"/>
              </a:rPr>
              <a:t>Figures 14.1 and 15.1 . This is a document that provides details as to what will be</a:t>
            </a:r>
          </a:p>
          <a:p>
            <a:pPr eaLnBrk="1" hangingPunct="1"/>
            <a:r>
              <a:rPr lang="en-US" dirty="0">
                <a:latin typeface="Arial" pitchFamily="33" charset="0"/>
              </a:rPr>
              <a:t>done, what resources are needed, and who will be responsible. The goal is to detail</a:t>
            </a:r>
          </a:p>
          <a:p>
            <a:pPr eaLnBrk="1" hangingPunct="1"/>
            <a:r>
              <a:rPr lang="en-US" dirty="0">
                <a:latin typeface="Arial" pitchFamily="33" charset="0"/>
              </a:rPr>
              <a:t>the actions needed to improve the identified deficiencies in the organization’s risk</a:t>
            </a:r>
          </a:p>
          <a:p>
            <a:r>
              <a:rPr lang="en-US" dirty="0">
                <a:latin typeface="Arial" pitchFamily="33" charset="0"/>
              </a:rPr>
              <a:t>profile in a timely manner. </a:t>
            </a:r>
            <a:r>
              <a:rPr lang="en-US" sz="1200" kern="1200" dirty="0">
                <a:solidFill>
                  <a:schemeClr val="tx1"/>
                </a:solidFill>
                <a:effectLst/>
                <a:latin typeface="Arial" pitchFamily="-110" charset="0"/>
                <a:ea typeface="ＭＳ Ｐゴシック" pitchFamily="33" charset="-128"/>
                <a:cs typeface="ＭＳ Ｐゴシック" pitchFamily="33" charset="-128"/>
              </a:rPr>
              <a:t> NIST SP 800-30 (</a:t>
            </a:r>
            <a:r>
              <a:rPr lang="en-US" sz="1200" i="1" kern="1200" dirty="0">
                <a:solidFill>
                  <a:schemeClr val="tx1"/>
                </a:solidFill>
                <a:effectLst/>
                <a:latin typeface="Arial" pitchFamily="-110" charset="0"/>
                <a:ea typeface="ＭＳ Ｐゴシック" pitchFamily="33" charset="-128"/>
                <a:cs typeface="ＭＳ Ｐゴシック" pitchFamily="33" charset="-128"/>
              </a:rPr>
              <a:t>Risk Management Guide for Information Technology</a:t>
            </a:r>
          </a:p>
          <a:p>
            <a:r>
              <a:rPr lang="en-US" sz="1200" i="1" kern="1200" dirty="0">
                <a:solidFill>
                  <a:schemeClr val="tx1"/>
                </a:solidFill>
                <a:effectLst/>
                <a:latin typeface="Arial" pitchFamily="-110" charset="0"/>
                <a:ea typeface="ＭＳ Ｐゴシック" pitchFamily="33" charset="-128"/>
                <a:cs typeface="ＭＳ Ｐゴシック" pitchFamily="33" charset="-128"/>
              </a:rPr>
              <a:t>Systems</a:t>
            </a:r>
            <a:r>
              <a:rPr lang="en-US" sz="1200" kern="1200" dirty="0">
                <a:solidFill>
                  <a:schemeClr val="tx1"/>
                </a:solidFill>
                <a:effectLst/>
                <a:latin typeface="Arial" pitchFamily="-110" charset="0"/>
                <a:ea typeface="ＭＳ Ｐゴシック" pitchFamily="33" charset="-128"/>
                <a:cs typeface="ＭＳ Ｐゴシック" pitchFamily="33" charset="-128"/>
              </a:rPr>
              <a:t>, September 2012) suggests that this plan should include details of:</a:t>
            </a:r>
          </a:p>
          <a:p>
            <a:pPr eaLnBrk="1" hangingPunct="1"/>
            <a:endParaRPr lang="en-US" dirty="0">
              <a:latin typeface="Arial" pitchFamily="33" charset="0"/>
            </a:endParaRPr>
          </a:p>
          <a:p>
            <a:pPr eaLnBrk="1" hangingPunct="1"/>
            <a:r>
              <a:rPr lang="en-US" dirty="0">
                <a:latin typeface="Arial" pitchFamily="33" charset="0"/>
              </a:rPr>
              <a:t>• Risks (asset/threat/vulnerability combinations)</a:t>
            </a:r>
          </a:p>
          <a:p>
            <a:pPr eaLnBrk="1" hangingPunct="1"/>
            <a:endParaRPr lang="en-US" dirty="0">
              <a:latin typeface="Arial" pitchFamily="33" charset="0"/>
            </a:endParaRPr>
          </a:p>
          <a:p>
            <a:pPr eaLnBrk="1" hangingPunct="1"/>
            <a:r>
              <a:rPr lang="en-US" dirty="0">
                <a:latin typeface="Arial" pitchFamily="33" charset="0"/>
              </a:rPr>
              <a:t>• Recommended controls (from the risk assessment)</a:t>
            </a:r>
          </a:p>
          <a:p>
            <a:pPr eaLnBrk="1" hangingPunct="1"/>
            <a:endParaRPr lang="en-US" dirty="0">
              <a:latin typeface="Arial" pitchFamily="33" charset="0"/>
            </a:endParaRPr>
          </a:p>
          <a:p>
            <a:pPr eaLnBrk="1" hangingPunct="1"/>
            <a:r>
              <a:rPr lang="en-US" dirty="0">
                <a:latin typeface="Arial" pitchFamily="33" charset="0"/>
              </a:rPr>
              <a:t>• Action priority for each risk</a:t>
            </a:r>
          </a:p>
          <a:p>
            <a:pPr eaLnBrk="1" hangingPunct="1"/>
            <a:endParaRPr lang="en-US" dirty="0">
              <a:latin typeface="Arial" pitchFamily="33" charset="0"/>
            </a:endParaRPr>
          </a:p>
          <a:p>
            <a:pPr eaLnBrk="1" hangingPunct="1"/>
            <a:r>
              <a:rPr lang="en-US" dirty="0">
                <a:latin typeface="Arial" pitchFamily="33" charset="0"/>
              </a:rPr>
              <a:t>• Selected controls (on the basis of the cost-benefit analysis)</a:t>
            </a:r>
          </a:p>
          <a:p>
            <a:pPr eaLnBrk="1" hangingPunct="1"/>
            <a:endParaRPr lang="en-US" dirty="0">
              <a:latin typeface="Arial" pitchFamily="33" charset="0"/>
            </a:endParaRPr>
          </a:p>
          <a:p>
            <a:pPr eaLnBrk="1" hangingPunct="1"/>
            <a:r>
              <a:rPr lang="en-US" dirty="0">
                <a:latin typeface="Arial" pitchFamily="33" charset="0"/>
              </a:rPr>
              <a:t>• Required resources for implementing the selected controls</a:t>
            </a:r>
          </a:p>
          <a:p>
            <a:pPr eaLnBrk="1" hangingPunct="1"/>
            <a:endParaRPr lang="en-US" dirty="0">
              <a:latin typeface="Arial" pitchFamily="33" charset="0"/>
            </a:endParaRPr>
          </a:p>
          <a:p>
            <a:pPr eaLnBrk="1" hangingPunct="1"/>
            <a:r>
              <a:rPr lang="en-US" dirty="0">
                <a:latin typeface="Arial" pitchFamily="33" charset="0"/>
              </a:rPr>
              <a:t>• Responsible personnel</a:t>
            </a:r>
          </a:p>
          <a:p>
            <a:pPr eaLnBrk="1" hangingPunct="1"/>
            <a:endParaRPr lang="en-US" dirty="0">
              <a:latin typeface="Arial" pitchFamily="33" charset="0"/>
            </a:endParaRPr>
          </a:p>
          <a:p>
            <a:pPr eaLnBrk="1" hangingPunct="1"/>
            <a:r>
              <a:rPr lang="en-US" dirty="0">
                <a:latin typeface="Arial" pitchFamily="33" charset="0"/>
              </a:rPr>
              <a:t>• Target start and end dates for implementation</a:t>
            </a:r>
          </a:p>
          <a:p>
            <a:pPr eaLnBrk="1" hangingPunct="1"/>
            <a:endParaRPr lang="en-US" dirty="0">
              <a:latin typeface="Arial" pitchFamily="33" charset="0"/>
            </a:endParaRPr>
          </a:p>
          <a:p>
            <a:pPr eaLnBrk="1" hangingPunct="1"/>
            <a:r>
              <a:rPr lang="en-US" dirty="0">
                <a:latin typeface="Arial" pitchFamily="33" charset="0"/>
              </a:rPr>
              <a:t>• Maintenance requirements and other comments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7886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3" charset="0"/>
              </a:rPr>
              <a:t>These details are summarized in an </a:t>
            </a:r>
            <a:r>
              <a:rPr lang="en-US" b="1" dirty="0">
                <a:latin typeface="Arial" pitchFamily="33" charset="0"/>
              </a:rPr>
              <a:t>implementation plan table</a:t>
            </a:r>
            <a:r>
              <a:rPr lang="en-US" dirty="0">
                <a:latin typeface="Arial" pitchFamily="33" charset="0"/>
              </a:rPr>
              <a:t>, such as</a:t>
            </a:r>
          </a:p>
          <a:p>
            <a:pPr eaLnBrk="1" hangingPunct="1"/>
            <a:r>
              <a:rPr lang="en-US" dirty="0">
                <a:latin typeface="Arial" pitchFamily="33" charset="0"/>
              </a:rPr>
              <a:t>that shown in Table 15.4 . This illustrates an example implementation plan for</a:t>
            </a:r>
          </a:p>
          <a:p>
            <a:pPr eaLnBrk="1" hangingPunct="1"/>
            <a:r>
              <a:rPr lang="en-US" dirty="0">
                <a:latin typeface="Arial" pitchFamily="33" charset="0"/>
              </a:rPr>
              <a:t>the example risk identified and shown in Table 14.5 . The suggested controls are</a:t>
            </a:r>
          </a:p>
          <a:p>
            <a:pPr eaLnBrk="1" hangingPunct="1"/>
            <a:r>
              <a:rPr lang="en-US" dirty="0">
                <a:latin typeface="Arial" pitchFamily="33" charset="0"/>
              </a:rPr>
              <a:t>specific examples of remote access, auditable event, user identification, system</a:t>
            </a:r>
          </a:p>
          <a:p>
            <a:pPr eaLnBrk="1" hangingPunct="1"/>
            <a:r>
              <a:rPr lang="en-US" dirty="0">
                <a:latin typeface="Arial" pitchFamily="33" charset="0"/>
              </a:rPr>
              <a:t>backup, and configuration change controls, applied to the identified threatened</a:t>
            </a:r>
          </a:p>
          <a:p>
            <a:pPr eaLnBrk="1" hangingPunct="1"/>
            <a:r>
              <a:rPr lang="en-US" dirty="0">
                <a:latin typeface="Arial" pitchFamily="33" charset="0"/>
              </a:rPr>
              <a:t>asset. All of them are chosen, because they are neither costly nor difficult to</a:t>
            </a:r>
          </a:p>
          <a:p>
            <a:pPr eaLnBrk="1" hangingPunct="1"/>
            <a:r>
              <a:rPr lang="en-US" dirty="0">
                <a:latin typeface="Arial" pitchFamily="33" charset="0"/>
              </a:rPr>
              <a:t>implement. They do require some changes to procedures. The relevant network</a:t>
            </a:r>
          </a:p>
          <a:p>
            <a:pPr eaLnBrk="1" hangingPunct="1"/>
            <a:r>
              <a:rPr lang="en-US" dirty="0">
                <a:latin typeface="Arial" pitchFamily="33" charset="0"/>
              </a:rPr>
              <a:t>administration staff must be notified of these changes. Staff members may also</a:t>
            </a:r>
          </a:p>
          <a:p>
            <a:pPr eaLnBrk="1" hangingPunct="1"/>
            <a:r>
              <a:rPr lang="en-US" dirty="0">
                <a:latin typeface="Arial" pitchFamily="33" charset="0"/>
              </a:rPr>
              <a:t>require training on the correct implementation of the new procedures and their</a:t>
            </a:r>
          </a:p>
          <a:p>
            <a:pPr eaLnBrk="1" hangingPunct="1"/>
            <a:r>
              <a:rPr lang="en-US" dirty="0">
                <a:latin typeface="Arial" pitchFamily="33" charset="0"/>
              </a:rPr>
              <a:t>rights and responsibilities.</a:t>
            </a:r>
            <a:endParaRPr lang="en-US" dirty="0">
              <a:latin typeface="Times" pitchFamily="33"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346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33" charset="0"/>
              </a:rPr>
              <a:t>The next phase in the IT security management process, as indicated in Figure 14.1, is</a:t>
            </a:r>
          </a:p>
          <a:p>
            <a:pPr eaLnBrk="1" hangingPunct="1"/>
            <a:r>
              <a:rPr lang="en-US" dirty="0">
                <a:latin typeface="Arial" pitchFamily="33" charset="0"/>
              </a:rPr>
              <a:t>to manage the implementation of the controls detailed in the IT security plan. This</a:t>
            </a:r>
          </a:p>
          <a:p>
            <a:pPr eaLnBrk="1" hangingPunct="1"/>
            <a:r>
              <a:rPr lang="en-US" dirty="0">
                <a:latin typeface="Arial" pitchFamily="33" charset="0"/>
              </a:rPr>
              <a:t>comprises the </a:t>
            </a:r>
            <a:r>
              <a:rPr lang="en-US" i="1" dirty="0">
                <a:latin typeface="Arial" pitchFamily="33" charset="0"/>
              </a:rPr>
              <a:t>do </a:t>
            </a:r>
            <a:r>
              <a:rPr lang="en-US" i="0" dirty="0">
                <a:latin typeface="Arial" pitchFamily="33" charset="0"/>
              </a:rPr>
              <a:t>stage of the cyclic implementation model discussed in Chapter 14 </a:t>
            </a:r>
            <a:r>
              <a:rPr lang="en-US" i="1" dirty="0">
                <a:latin typeface="Arial" pitchFamily="33" charset="0"/>
              </a:rPr>
              <a:t>.</a:t>
            </a:r>
          </a:p>
          <a:p>
            <a:pPr eaLnBrk="1" hangingPunct="1"/>
            <a:r>
              <a:rPr lang="en-US" dirty="0">
                <a:latin typeface="Arial" pitchFamily="33" charset="0"/>
              </a:rPr>
              <a:t>The implementation phase comprises not only the direct implementation of the</a:t>
            </a:r>
          </a:p>
          <a:p>
            <a:pPr eaLnBrk="1" hangingPunct="1"/>
            <a:r>
              <a:rPr lang="en-US" dirty="0">
                <a:latin typeface="Arial" pitchFamily="33" charset="0"/>
              </a:rPr>
              <a:t>controls as detailed in the security plan, but also the associated specific training and</a:t>
            </a:r>
          </a:p>
          <a:p>
            <a:pPr eaLnBrk="1" hangingPunct="1"/>
            <a:r>
              <a:rPr lang="en-US" dirty="0">
                <a:latin typeface="Arial" pitchFamily="33" charset="0"/>
              </a:rPr>
              <a:t>general security awareness programs for the organization.</a:t>
            </a:r>
          </a:p>
          <a:p>
            <a:pPr eaLnBrk="1" hangingPunct="1"/>
            <a:endParaRPr lang="en-US" dirty="0">
              <a:latin typeface="Arial" pitchFamily="33" charset="0"/>
            </a:endParaRPr>
          </a:p>
          <a:p>
            <a:pPr eaLnBrk="1" hangingPunct="1"/>
            <a:r>
              <a:rPr lang="en-US" dirty="0">
                <a:latin typeface="Arial" pitchFamily="33" charset="0"/>
              </a:rPr>
              <a:t>The </a:t>
            </a:r>
            <a:r>
              <a:rPr lang="en-US" b="1" dirty="0">
                <a:latin typeface="Arial" pitchFamily="33" charset="0"/>
              </a:rPr>
              <a:t>IT security plan </a:t>
            </a:r>
            <a:r>
              <a:rPr lang="en-US" b="0" dirty="0">
                <a:latin typeface="Arial" pitchFamily="33" charset="0"/>
              </a:rPr>
              <a:t>documents what needs to be done for each selected control,</a:t>
            </a:r>
          </a:p>
          <a:p>
            <a:pPr eaLnBrk="1" hangingPunct="1"/>
            <a:r>
              <a:rPr lang="en-US" dirty="0">
                <a:latin typeface="Arial" pitchFamily="33" charset="0"/>
              </a:rPr>
              <a:t>along with the personnel responsible, and the resources and time frame to</a:t>
            </a:r>
          </a:p>
          <a:p>
            <a:pPr eaLnBrk="1" hangingPunct="1"/>
            <a:r>
              <a:rPr lang="en-US" dirty="0">
                <a:latin typeface="Arial" pitchFamily="33" charset="0"/>
              </a:rPr>
              <a:t>be used. The identified personnel then undertake the tasks needed to implement</a:t>
            </a:r>
          </a:p>
          <a:p>
            <a:pPr eaLnBrk="1" hangingPunct="1"/>
            <a:r>
              <a:rPr lang="en-US" dirty="0">
                <a:latin typeface="Arial" pitchFamily="33" charset="0"/>
              </a:rPr>
              <a:t>the new or enhanced controls, be they technical, managerial, or operational.</a:t>
            </a:r>
          </a:p>
          <a:p>
            <a:pPr eaLnBrk="1" hangingPunct="1"/>
            <a:r>
              <a:rPr lang="en-US" dirty="0">
                <a:latin typeface="Arial" pitchFamily="33" charset="0"/>
              </a:rPr>
              <a:t>This may involve some combination of system configuration changes, upgrades,</a:t>
            </a:r>
          </a:p>
          <a:p>
            <a:pPr eaLnBrk="1" hangingPunct="1"/>
            <a:r>
              <a:rPr lang="en-US" dirty="0">
                <a:latin typeface="Arial" pitchFamily="33" charset="0"/>
              </a:rPr>
              <a:t>or new system installation. It may also involve the development of new or</a:t>
            </a:r>
          </a:p>
          <a:p>
            <a:pPr eaLnBrk="1" hangingPunct="1"/>
            <a:r>
              <a:rPr lang="en-US" dirty="0">
                <a:latin typeface="Arial" pitchFamily="33" charset="0"/>
              </a:rPr>
              <a:t>extended procedures to document practices needed to achieve the desired</a:t>
            </a:r>
          </a:p>
          <a:p>
            <a:pPr eaLnBrk="1" hangingPunct="1"/>
            <a:r>
              <a:rPr lang="en-US" dirty="0">
                <a:latin typeface="Arial" pitchFamily="33" charset="0"/>
              </a:rPr>
              <a:t>security goals. Note that even technical controls typically require associated</a:t>
            </a:r>
          </a:p>
          <a:p>
            <a:pPr eaLnBrk="1" hangingPunct="1"/>
            <a:r>
              <a:rPr lang="en-US" dirty="0">
                <a:latin typeface="Arial" pitchFamily="33" charset="0"/>
              </a:rPr>
              <a:t>operational procedures to ensure their correct use. The use of these procedures</a:t>
            </a:r>
          </a:p>
          <a:p>
            <a:pPr eaLnBrk="1" hangingPunct="1"/>
            <a:r>
              <a:rPr lang="en-US" dirty="0">
                <a:latin typeface="Arial" pitchFamily="33" charset="0"/>
              </a:rPr>
              <a:t>needs to be encouraged and monitored by management.</a:t>
            </a:r>
          </a:p>
          <a:p>
            <a:pPr eaLnBrk="1" hangingPunct="1"/>
            <a:endParaRPr lang="en-US" dirty="0">
              <a:latin typeface="Arial" pitchFamily="33" charset="0"/>
            </a:endParaRPr>
          </a:p>
          <a:p>
            <a:pPr eaLnBrk="1" hangingPunct="1"/>
            <a:r>
              <a:rPr lang="en-US" dirty="0">
                <a:latin typeface="Arial" pitchFamily="33" charset="0"/>
              </a:rPr>
              <a:t>The implementation process should be monitored to ensure its correctness.</a:t>
            </a:r>
          </a:p>
          <a:p>
            <a:pPr eaLnBrk="1" hangingPunct="1"/>
            <a:r>
              <a:rPr lang="en-US" dirty="0">
                <a:latin typeface="Arial" pitchFamily="33" charset="0"/>
              </a:rPr>
              <a:t>This is typically performed by the organizational security officer, who checks that:</a:t>
            </a:r>
          </a:p>
          <a:p>
            <a:pPr eaLnBrk="1" hangingPunct="1"/>
            <a:endParaRPr lang="en-US" dirty="0">
              <a:latin typeface="Arial" pitchFamily="33" charset="0"/>
            </a:endParaRPr>
          </a:p>
          <a:p>
            <a:pPr eaLnBrk="1" hangingPunct="1"/>
            <a:r>
              <a:rPr lang="en-US" dirty="0">
                <a:latin typeface="Arial" pitchFamily="33" charset="0"/>
              </a:rPr>
              <a:t>• The implementation costs and resources used stay within identified bounds.</a:t>
            </a:r>
          </a:p>
          <a:p>
            <a:pPr eaLnBrk="1" hangingPunct="1"/>
            <a:endParaRPr lang="en-US" dirty="0">
              <a:latin typeface="Arial" pitchFamily="33" charset="0"/>
            </a:endParaRPr>
          </a:p>
          <a:p>
            <a:pPr eaLnBrk="1" hangingPunct="1"/>
            <a:r>
              <a:rPr lang="en-US" dirty="0">
                <a:latin typeface="Arial" pitchFamily="33" charset="0"/>
              </a:rPr>
              <a:t>• The controls are correctly implemented as specified in the plan, in order that</a:t>
            </a:r>
          </a:p>
          <a:p>
            <a:pPr eaLnBrk="1" hangingPunct="1"/>
            <a:r>
              <a:rPr lang="en-US" dirty="0">
                <a:latin typeface="Arial" pitchFamily="33" charset="0"/>
              </a:rPr>
              <a:t>the identified reduction in risk level is achieved.</a:t>
            </a:r>
          </a:p>
          <a:p>
            <a:pPr eaLnBrk="1" hangingPunct="1"/>
            <a:endParaRPr lang="en-US" dirty="0">
              <a:latin typeface="Arial" pitchFamily="33" charset="0"/>
            </a:endParaRPr>
          </a:p>
          <a:p>
            <a:pPr eaLnBrk="1" hangingPunct="1"/>
            <a:r>
              <a:rPr lang="en-US" dirty="0">
                <a:latin typeface="Arial" pitchFamily="33" charset="0"/>
              </a:rPr>
              <a:t>• The controls are operated and administered as needed.</a:t>
            </a:r>
          </a:p>
          <a:p>
            <a:pPr eaLnBrk="1" hangingPunct="1"/>
            <a:endParaRPr lang="en-US" dirty="0">
              <a:latin typeface="Arial" pitchFamily="33" charset="0"/>
            </a:endParaRPr>
          </a:p>
          <a:p>
            <a:pPr eaLnBrk="1" hangingPunct="1"/>
            <a:r>
              <a:rPr lang="en-US" dirty="0">
                <a:latin typeface="Arial" pitchFamily="33" charset="0"/>
              </a:rPr>
              <a:t>When the implementation is successfully completed, management needs to</a:t>
            </a:r>
          </a:p>
          <a:p>
            <a:pPr eaLnBrk="1" hangingPunct="1"/>
            <a:r>
              <a:rPr lang="en-US" dirty="0">
                <a:latin typeface="Arial" pitchFamily="33" charset="0"/>
              </a:rPr>
              <a:t>authorize the system for operational use. This may be a purely informal process</a:t>
            </a:r>
          </a:p>
          <a:p>
            <a:pPr eaLnBrk="1" hangingPunct="1"/>
            <a:r>
              <a:rPr lang="en-US" dirty="0">
                <a:latin typeface="Arial" pitchFamily="33" charset="0"/>
              </a:rPr>
              <a:t>within the organization. Alternatively, especially in government organizations,</a:t>
            </a:r>
          </a:p>
          <a:p>
            <a:pPr eaLnBrk="1" hangingPunct="1"/>
            <a:r>
              <a:rPr lang="en-US" dirty="0">
                <a:latin typeface="Arial" pitchFamily="33" charset="0"/>
              </a:rPr>
              <a:t>this may be part of a formal process resulting in accreditation of the system</a:t>
            </a:r>
          </a:p>
          <a:p>
            <a:pPr eaLnBrk="1" hangingPunct="1"/>
            <a:r>
              <a:rPr lang="en-US" dirty="0">
                <a:latin typeface="Arial" pitchFamily="33" charset="0"/>
              </a:rPr>
              <a:t>as meeting required standards. This is usually associated with the installation,</a:t>
            </a:r>
          </a:p>
          <a:p>
            <a:pPr eaLnBrk="1" hangingPunct="1"/>
            <a:r>
              <a:rPr lang="en-US" dirty="0">
                <a:latin typeface="Arial" pitchFamily="33" charset="0"/>
              </a:rPr>
              <a:t>certification, and use of trusted computing system, as we will discuss in Chapter 27 .</a:t>
            </a:r>
          </a:p>
          <a:p>
            <a:pPr eaLnBrk="1" hangingPunct="1"/>
            <a:r>
              <a:rPr lang="en-US" dirty="0">
                <a:latin typeface="Arial" pitchFamily="33" charset="0"/>
              </a:rPr>
              <a:t>In these cases an external accrediting body will verify the documented evidence of</a:t>
            </a:r>
          </a:p>
          <a:p>
            <a:pPr eaLnBrk="1" hangingPunct="1"/>
            <a:r>
              <a:rPr lang="en-US" dirty="0">
                <a:latin typeface="Arial" pitchFamily="33" charset="0"/>
              </a:rPr>
              <a:t>the correct design and implementation of the system.</a:t>
            </a:r>
          </a:p>
          <a:p>
            <a:pPr eaLnBrk="1" hangingPunct="1"/>
            <a:endParaRPr lang="en-US" dirty="0">
              <a:latin typeface="Times" pitchFamily="33"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3898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10" charset="0"/>
                <a:ea typeface="ＭＳ Ｐゴシック" pitchFamily="33" charset="-128"/>
                <a:cs typeface="ＭＳ Ｐゴシック" pitchFamily="33" charset="-128"/>
              </a:rPr>
              <a:t>The IT security management process does not end with the implementation of</a:t>
            </a:r>
          </a:p>
          <a:p>
            <a:r>
              <a:rPr lang="en-US" sz="1200" kern="1200" baseline="0" dirty="0">
                <a:solidFill>
                  <a:schemeClr val="tx1"/>
                </a:solidFill>
                <a:latin typeface="Arial" pitchFamily="-110" charset="0"/>
                <a:ea typeface="ＭＳ Ｐゴシック" pitchFamily="33" charset="-128"/>
                <a:cs typeface="ＭＳ Ｐゴシック" pitchFamily="33" charset="-128"/>
              </a:rPr>
              <a:t>controls and the training of personnel. As we noted in Chapter 14, it is a cyclic</a:t>
            </a:r>
          </a:p>
          <a:p>
            <a:r>
              <a:rPr lang="en-US" sz="1200" kern="1200" baseline="0" dirty="0">
                <a:solidFill>
                  <a:schemeClr val="tx1"/>
                </a:solidFill>
                <a:latin typeface="Arial" pitchFamily="-110" charset="0"/>
                <a:ea typeface="ＭＳ Ｐゴシック" pitchFamily="33" charset="-128"/>
                <a:cs typeface="ＭＳ Ｐゴシック" pitchFamily="33" charset="-128"/>
              </a:rPr>
              <a:t>process, constantly repeated to respond to changes in the IT systems and the risk</a:t>
            </a:r>
          </a:p>
          <a:p>
            <a:r>
              <a:rPr lang="en-US" sz="1200" kern="1200" baseline="0" dirty="0">
                <a:solidFill>
                  <a:schemeClr val="tx1"/>
                </a:solidFill>
                <a:latin typeface="Arial" pitchFamily="-110" charset="0"/>
                <a:ea typeface="ＭＳ Ｐゴシック" pitchFamily="33" charset="-128"/>
                <a:cs typeface="ＭＳ Ｐゴシック" pitchFamily="33" charset="-128"/>
              </a:rPr>
              <a:t>environment. The various controls implemented should be monitored to ensure</a:t>
            </a:r>
          </a:p>
          <a:p>
            <a:r>
              <a:rPr lang="en-US" sz="1200" kern="1200" baseline="0" dirty="0">
                <a:solidFill>
                  <a:schemeClr val="tx1"/>
                </a:solidFill>
                <a:latin typeface="Arial" pitchFamily="-110" charset="0"/>
                <a:ea typeface="ＭＳ Ｐゴシック" pitchFamily="33" charset="-128"/>
                <a:cs typeface="ＭＳ Ｐゴシック" pitchFamily="33" charset="-128"/>
              </a:rPr>
              <a:t>their continued effectiveness. Any proposed changes to systems should be checked</a:t>
            </a:r>
          </a:p>
          <a:p>
            <a:r>
              <a:rPr lang="en-US" sz="1200" kern="1200" baseline="0" dirty="0">
                <a:solidFill>
                  <a:schemeClr val="tx1"/>
                </a:solidFill>
                <a:latin typeface="Arial" pitchFamily="-110" charset="0"/>
                <a:ea typeface="ＭＳ Ｐゴシック" pitchFamily="33" charset="-128"/>
                <a:cs typeface="ＭＳ Ｐゴシック" pitchFamily="33" charset="-128"/>
              </a:rPr>
              <a:t>for security implications and the risk profile of the affected system reviewed if</a:t>
            </a:r>
          </a:p>
          <a:p>
            <a:r>
              <a:rPr lang="en-US" sz="1200" kern="1200" baseline="0" dirty="0">
                <a:solidFill>
                  <a:schemeClr val="tx1"/>
                </a:solidFill>
                <a:latin typeface="Arial" pitchFamily="-110" charset="0"/>
                <a:ea typeface="ＭＳ Ｐゴシック" pitchFamily="33" charset="-128"/>
                <a:cs typeface="ＭＳ Ｐゴシック" pitchFamily="33" charset="-128"/>
              </a:rPr>
              <a:t>necessary. Unfortunately, this aspect of IT security management often receives</a:t>
            </a:r>
          </a:p>
          <a:p>
            <a:r>
              <a:rPr lang="en-US" sz="1200" kern="1200" baseline="0" dirty="0">
                <a:solidFill>
                  <a:schemeClr val="tx1"/>
                </a:solidFill>
                <a:latin typeface="Arial" pitchFamily="-110" charset="0"/>
                <a:ea typeface="ＭＳ Ｐゴシック" pitchFamily="33" charset="-128"/>
                <a:cs typeface="ＭＳ Ｐゴシック" pitchFamily="33" charset="-128"/>
              </a:rPr>
              <a:t>the least attention and in many cases is added as an afterthought, if at all. Failure</a:t>
            </a:r>
          </a:p>
          <a:p>
            <a:r>
              <a:rPr lang="en-US" sz="1200" kern="1200" baseline="0" dirty="0">
                <a:solidFill>
                  <a:schemeClr val="tx1"/>
                </a:solidFill>
                <a:latin typeface="Arial" pitchFamily="-110" charset="0"/>
                <a:ea typeface="ＭＳ Ｐゴシック" pitchFamily="33" charset="-128"/>
                <a:cs typeface="ＭＳ Ｐゴシック" pitchFamily="33" charset="-128"/>
              </a:rPr>
              <a:t>to do so can greatly increase the likelihood that a security failure will occur.</a:t>
            </a:r>
          </a:p>
          <a:p>
            <a:r>
              <a:rPr lang="en-US" sz="1200" kern="1200" baseline="0" dirty="0">
                <a:solidFill>
                  <a:schemeClr val="tx1"/>
                </a:solidFill>
                <a:latin typeface="Arial" pitchFamily="-110" charset="0"/>
                <a:ea typeface="ＭＳ Ｐゴシック" pitchFamily="33" charset="-128"/>
                <a:cs typeface="ＭＳ Ｐゴシック" pitchFamily="33" charset="-128"/>
              </a:rPr>
              <a:t>This follow-up stage of the management process includes a number of aspects:</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Maintenance of security controls</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Security compliance checking</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Change and configuration management</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Incident handling</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Any of these aspects might indicate that changes are needed to the previous stages in</a:t>
            </a:r>
          </a:p>
          <a:p>
            <a:r>
              <a:rPr lang="en-US" sz="1200" kern="1200" baseline="0" dirty="0">
                <a:solidFill>
                  <a:schemeClr val="tx1"/>
                </a:solidFill>
                <a:latin typeface="Arial" pitchFamily="-110" charset="0"/>
                <a:ea typeface="ＭＳ Ｐゴシック" pitchFamily="33" charset="-128"/>
                <a:cs typeface="ＭＳ Ｐゴシック" pitchFamily="33" charset="-128"/>
              </a:rPr>
              <a:t>the IT security management process. An obvious example is that if a breach should</a:t>
            </a:r>
          </a:p>
          <a:p>
            <a:r>
              <a:rPr lang="en-US" sz="1200" kern="1200" baseline="0" dirty="0">
                <a:solidFill>
                  <a:schemeClr val="tx1"/>
                </a:solidFill>
                <a:latin typeface="Arial" pitchFamily="-110" charset="0"/>
                <a:ea typeface="ＭＳ Ｐゴシック" pitchFamily="33" charset="-128"/>
                <a:cs typeface="ＭＳ Ｐゴシック" pitchFamily="33" charset="-128"/>
              </a:rPr>
              <a:t>occur, such as a virus infection of desktop systems, then changes may be needed to</a:t>
            </a:r>
          </a:p>
          <a:p>
            <a:r>
              <a:rPr lang="en-US" sz="1200" kern="1200" baseline="0" dirty="0">
                <a:solidFill>
                  <a:schemeClr val="tx1"/>
                </a:solidFill>
                <a:latin typeface="Arial" pitchFamily="-110" charset="0"/>
                <a:ea typeface="ＭＳ Ｐゴシック" pitchFamily="33" charset="-128"/>
                <a:cs typeface="ＭＳ Ｐゴシック" pitchFamily="33" charset="-128"/>
              </a:rPr>
              <a:t>the risk assessment, to the controls chosen, or to the details of their implementation.</a:t>
            </a:r>
          </a:p>
          <a:p>
            <a:r>
              <a:rPr lang="en-US" sz="1200" kern="1200" baseline="0" dirty="0">
                <a:solidFill>
                  <a:schemeClr val="tx1"/>
                </a:solidFill>
                <a:latin typeface="Arial" pitchFamily="-110" charset="0"/>
                <a:ea typeface="ＭＳ Ｐゴシック" pitchFamily="33" charset="-128"/>
                <a:cs typeface="ＭＳ Ｐゴシック" pitchFamily="33" charset="-128"/>
              </a:rPr>
              <a:t>This can trigger a review of earlier stages in the process.</a:t>
            </a:r>
            <a:endParaRPr lang="en-US" dirty="0">
              <a:latin typeface="Times" pitchFamily="33"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8340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10" charset="0"/>
                <a:ea typeface="ＭＳ Ｐゴシック" pitchFamily="33" charset="-128"/>
                <a:cs typeface="ＭＳ Ｐゴシック" pitchFamily="33" charset="-128"/>
              </a:rPr>
              <a:t>The first aspect concerns the continued maintenance and monitoring of the</a:t>
            </a:r>
          </a:p>
          <a:p>
            <a:r>
              <a:rPr lang="en-US" sz="1200" kern="1200" baseline="0" dirty="0">
                <a:solidFill>
                  <a:schemeClr val="tx1"/>
                </a:solidFill>
                <a:latin typeface="Arial" pitchFamily="-110" charset="0"/>
                <a:ea typeface="ＭＳ Ｐゴシック" pitchFamily="33" charset="-128"/>
                <a:cs typeface="ＭＳ Ｐゴシック" pitchFamily="33" charset="-128"/>
              </a:rPr>
              <a:t>implemented controls to ensure their continued correct functioning and</a:t>
            </a:r>
          </a:p>
          <a:p>
            <a:r>
              <a:rPr lang="en-US" sz="1200" kern="1200" baseline="0" dirty="0">
                <a:solidFill>
                  <a:schemeClr val="tx1"/>
                </a:solidFill>
                <a:latin typeface="Arial" pitchFamily="-110" charset="0"/>
                <a:ea typeface="ＭＳ Ｐゴシック" pitchFamily="33" charset="-128"/>
                <a:cs typeface="ＭＳ Ｐゴシック" pitchFamily="33" charset="-128"/>
              </a:rPr>
              <a:t>appropriateness. It is important that someone has responsibility for this maintenance</a:t>
            </a:r>
          </a:p>
          <a:p>
            <a:r>
              <a:rPr lang="en-US" sz="1200" kern="1200" baseline="0" dirty="0">
                <a:solidFill>
                  <a:schemeClr val="tx1"/>
                </a:solidFill>
                <a:latin typeface="Arial" pitchFamily="-110" charset="0"/>
                <a:ea typeface="ＭＳ Ｐゴシック" pitchFamily="33" charset="-128"/>
                <a:cs typeface="ＭＳ Ｐゴシック" pitchFamily="33" charset="-128"/>
              </a:rPr>
              <a:t>process, which is generally coordinated by the organization’s security officer.</a:t>
            </a:r>
          </a:p>
          <a:p>
            <a:r>
              <a:rPr lang="en-US" sz="1200" kern="1200" baseline="0" dirty="0">
                <a:solidFill>
                  <a:schemeClr val="tx1"/>
                </a:solidFill>
                <a:latin typeface="Arial" pitchFamily="-110" charset="0"/>
                <a:ea typeface="ＭＳ Ｐゴシック" pitchFamily="33" charset="-128"/>
                <a:cs typeface="ＭＳ Ｐゴシック" pitchFamily="33" charset="-128"/>
              </a:rPr>
              <a:t>The maintenance tasks include ensuring that:</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Controls are periodically reviewed to verify that they still function as intended.</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Controls are upgraded when new requirements are discovered.</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Changes to systems do not adversely affect the controls.</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 New threats or vulnerabilities have not become known.</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This review includes regular analysis of log files to ensure various system</a:t>
            </a:r>
          </a:p>
          <a:p>
            <a:r>
              <a:rPr lang="en-US" sz="1200" kern="1200" baseline="0" dirty="0">
                <a:solidFill>
                  <a:schemeClr val="tx1"/>
                </a:solidFill>
                <a:latin typeface="Arial" pitchFamily="-110" charset="0"/>
                <a:ea typeface="ＭＳ Ｐゴシック" pitchFamily="33" charset="-128"/>
                <a:cs typeface="ＭＳ Ｐゴシック" pitchFamily="33" charset="-128"/>
              </a:rPr>
              <a:t>components are functioning as expected, and to determine a baseline of activity</a:t>
            </a:r>
          </a:p>
          <a:p>
            <a:r>
              <a:rPr lang="en-US" sz="1200" kern="1200" baseline="0" dirty="0">
                <a:solidFill>
                  <a:schemeClr val="tx1"/>
                </a:solidFill>
                <a:latin typeface="Arial" pitchFamily="-110" charset="0"/>
                <a:ea typeface="ＭＳ Ｐゴシック" pitchFamily="33" charset="-128"/>
                <a:cs typeface="ＭＳ Ｐゴシック" pitchFamily="33" charset="-128"/>
              </a:rPr>
              <a:t>against which abnormal events can be compared when handling incidents.</a:t>
            </a:r>
          </a:p>
          <a:p>
            <a:r>
              <a:rPr lang="en-US" sz="1200" kern="1200" baseline="0" dirty="0">
                <a:solidFill>
                  <a:schemeClr val="tx1"/>
                </a:solidFill>
                <a:latin typeface="Arial" pitchFamily="-110" charset="0"/>
                <a:ea typeface="ＭＳ Ｐゴシック" pitchFamily="33" charset="-128"/>
                <a:cs typeface="ＭＳ Ｐゴシック" pitchFamily="33" charset="-128"/>
              </a:rPr>
              <a:t>We discuss security auditing further in Chapter 18 .</a:t>
            </a:r>
          </a:p>
          <a:p>
            <a:endParaRPr lang="en-US" sz="1200" kern="1200" baseline="0" dirty="0">
              <a:solidFill>
                <a:schemeClr val="tx1"/>
              </a:solidFill>
              <a:latin typeface="Arial" pitchFamily="-110" charset="0"/>
              <a:ea typeface="ＭＳ Ｐゴシック" pitchFamily="33" charset="-128"/>
              <a:cs typeface="ＭＳ Ｐゴシック" pitchFamily="33" charset="-128"/>
            </a:endParaRPr>
          </a:p>
          <a:p>
            <a:r>
              <a:rPr lang="en-US" sz="1200" kern="1200" baseline="0" dirty="0">
                <a:solidFill>
                  <a:schemeClr val="tx1"/>
                </a:solidFill>
                <a:latin typeface="Arial" pitchFamily="-110" charset="0"/>
                <a:ea typeface="ＭＳ Ｐゴシック" pitchFamily="33" charset="-128"/>
                <a:cs typeface="ＭＳ Ｐゴシック" pitchFamily="33" charset="-128"/>
              </a:rPr>
              <a:t>The goal of maintenance is to ensure that the controls continue to perform as</a:t>
            </a:r>
          </a:p>
          <a:p>
            <a:r>
              <a:rPr lang="en-US" sz="1200" kern="1200" baseline="0" dirty="0">
                <a:solidFill>
                  <a:schemeClr val="tx1"/>
                </a:solidFill>
                <a:latin typeface="Arial" pitchFamily="-110" charset="0"/>
                <a:ea typeface="ＭＳ Ｐゴシック" pitchFamily="33" charset="-128"/>
                <a:cs typeface="ＭＳ Ｐゴシック" pitchFamily="33" charset="-128"/>
              </a:rPr>
              <a:t>intended, and hence that the organization’s risk exposure remains as chosen. Failure</a:t>
            </a:r>
          </a:p>
          <a:p>
            <a:r>
              <a:rPr lang="en-US" sz="1200" kern="1200" baseline="0" dirty="0">
                <a:solidFill>
                  <a:schemeClr val="tx1"/>
                </a:solidFill>
                <a:latin typeface="Arial" pitchFamily="-110" charset="0"/>
                <a:ea typeface="ＭＳ Ｐゴシック" pitchFamily="33" charset="-128"/>
                <a:cs typeface="ＭＳ Ｐゴシック" pitchFamily="33" charset="-128"/>
              </a:rPr>
              <a:t>to maintain controls could lead to a security breach with a potentially significant</a:t>
            </a:r>
          </a:p>
          <a:p>
            <a:r>
              <a:rPr lang="en-US" sz="1200" kern="1200" baseline="0" dirty="0">
                <a:solidFill>
                  <a:schemeClr val="tx1"/>
                </a:solidFill>
                <a:latin typeface="Arial" pitchFamily="-110" charset="0"/>
                <a:ea typeface="ＭＳ Ｐゴシック" pitchFamily="33" charset="-128"/>
                <a:cs typeface="ＭＳ Ｐゴシック" pitchFamily="33" charset="-128"/>
              </a:rPr>
              <a:t>impact on the organization.</a:t>
            </a:r>
            <a:endParaRPr lang="en-US" dirty="0">
              <a:latin typeface="Arial" pitchFamily="33"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9429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ea typeface="ＭＳ Ｐゴシック" pitchFamily="-110" charset="-128"/>
                <a:cs typeface="ＭＳ Ｐゴシック" pitchFamily="-110" charset="-128"/>
              </a:rPr>
              <a:t>Internet connectivity is no longer optional for organizations. The information</a:t>
            </a:r>
          </a:p>
          <a:p>
            <a:pPr eaLnBrk="1" hangingPunct="1"/>
            <a:r>
              <a:rPr lang="en-US" dirty="0">
                <a:ea typeface="ＭＳ Ｐゴシック" pitchFamily="-110" charset="-128"/>
                <a:cs typeface="ＭＳ Ｐゴシック" pitchFamily="-110" charset="-128"/>
              </a:rPr>
              <a:t>and services available are essential to the organization. Moreover, individual users</a:t>
            </a:r>
          </a:p>
          <a:p>
            <a:pPr eaLnBrk="1" hangingPunct="1"/>
            <a:r>
              <a:rPr lang="en-US" dirty="0">
                <a:ea typeface="ＭＳ Ｐゴシック" pitchFamily="-110" charset="-128"/>
                <a:cs typeface="ＭＳ Ｐゴシック" pitchFamily="-110" charset="-128"/>
              </a:rPr>
              <a:t>within the organization want and need Internet access, and if this is not provided</a:t>
            </a:r>
          </a:p>
          <a:p>
            <a:pPr eaLnBrk="1" hangingPunct="1"/>
            <a:r>
              <a:rPr lang="en-US" dirty="0">
                <a:ea typeface="ＭＳ Ｐゴシック" pitchFamily="-110" charset="-128"/>
                <a:cs typeface="ＭＳ Ｐゴシック" pitchFamily="-110" charset="-128"/>
              </a:rPr>
              <a:t>via their LAN, they could use a wireless broadband capability from their PC to an</a:t>
            </a:r>
          </a:p>
          <a:p>
            <a:pPr eaLnBrk="1" hangingPunct="1"/>
            <a:r>
              <a:rPr lang="en-US" dirty="0">
                <a:ea typeface="ＭＳ Ｐゴシック" pitchFamily="-110" charset="-128"/>
                <a:cs typeface="ＭＳ Ｐゴシック" pitchFamily="-110" charset="-128"/>
              </a:rPr>
              <a:t>Internet service provider (ISP). However, while Internet access provides benefits to</a:t>
            </a:r>
          </a:p>
          <a:p>
            <a:pPr eaLnBrk="1" hangingPunct="1"/>
            <a:r>
              <a:rPr lang="en-US" dirty="0">
                <a:ea typeface="ＭＳ Ｐゴシック" pitchFamily="-110" charset="-128"/>
                <a:cs typeface="ＭＳ Ｐゴシック" pitchFamily="-110" charset="-128"/>
              </a:rPr>
              <a:t>the organization, it enables the outside world to reach and interact with local network</a:t>
            </a:r>
          </a:p>
          <a:p>
            <a:pPr eaLnBrk="1" hangingPunct="1"/>
            <a:r>
              <a:rPr lang="en-US" dirty="0">
                <a:ea typeface="ＭＳ Ｐゴシック" pitchFamily="-110" charset="-128"/>
                <a:cs typeface="ＭＳ Ｐゴシック" pitchFamily="-110" charset="-128"/>
              </a:rPr>
              <a:t>assets. This creates a threat to the organization. While it is possible to equip</a:t>
            </a:r>
          </a:p>
          <a:p>
            <a:pPr eaLnBrk="1" hangingPunct="1"/>
            <a:r>
              <a:rPr lang="en-US" dirty="0">
                <a:ea typeface="ＭＳ Ｐゴシック" pitchFamily="-110" charset="-128"/>
                <a:cs typeface="ＭＳ Ｐゴシック" pitchFamily="-110" charset="-128"/>
              </a:rPr>
              <a:t>each workstation and server on the premises network with strong security features,</a:t>
            </a:r>
          </a:p>
          <a:p>
            <a:pPr eaLnBrk="1" hangingPunct="1"/>
            <a:r>
              <a:rPr lang="en-US" dirty="0">
                <a:ea typeface="ＭＳ Ｐゴシック" pitchFamily="-110" charset="-128"/>
                <a:cs typeface="ＭＳ Ｐゴシック" pitchFamily="-110" charset="-128"/>
              </a:rPr>
              <a:t>such as intrusion protection, this may not be sufficient and in some cases is not cost effective.</a:t>
            </a:r>
          </a:p>
          <a:p>
            <a:pPr eaLnBrk="1" hangingPunct="1"/>
            <a:r>
              <a:rPr lang="en-US" dirty="0">
                <a:ea typeface="ＭＳ Ｐゴシック" pitchFamily="-110" charset="-128"/>
                <a:cs typeface="ＭＳ Ｐゴシック" pitchFamily="-110" charset="-128"/>
              </a:rPr>
              <a:t>Consider a network with hundreds or even thousands of systems, running</a:t>
            </a:r>
          </a:p>
          <a:p>
            <a:pPr eaLnBrk="1" hangingPunct="1"/>
            <a:r>
              <a:rPr lang="en-US" dirty="0">
                <a:ea typeface="ＭＳ Ｐゴシック" pitchFamily="-110" charset="-128"/>
                <a:cs typeface="ＭＳ Ｐゴシック" pitchFamily="-110" charset="-128"/>
              </a:rPr>
              <a:t>various operating systems, such as different versions of Windows, MacOS, and</a:t>
            </a:r>
          </a:p>
          <a:p>
            <a:pPr eaLnBrk="1" hangingPunct="1"/>
            <a:r>
              <a:rPr lang="en-US" dirty="0">
                <a:ea typeface="ＭＳ Ｐゴシック" pitchFamily="-110" charset="-128"/>
                <a:cs typeface="ＭＳ Ｐゴシック" pitchFamily="-110" charset="-128"/>
              </a:rPr>
              <a:t>Linux. When a security flaw is discovered, each potentially affected system must be</a:t>
            </a:r>
          </a:p>
          <a:p>
            <a:pPr eaLnBrk="1" hangingPunct="1"/>
            <a:r>
              <a:rPr lang="en-US" dirty="0">
                <a:ea typeface="ＭＳ Ｐゴシック" pitchFamily="-110" charset="-128"/>
                <a:cs typeface="ＭＳ Ｐゴシック" pitchFamily="-110" charset="-128"/>
              </a:rPr>
              <a:t>upgraded to fix that flaw. This requires </a:t>
            </a:r>
            <a:r>
              <a:rPr lang="en-US" dirty="0" err="1">
                <a:ea typeface="ＭＳ Ｐゴシック" pitchFamily="-110" charset="-128"/>
                <a:cs typeface="ＭＳ Ｐゴシック" pitchFamily="-110" charset="-128"/>
              </a:rPr>
              <a:t>scaleable</a:t>
            </a:r>
            <a:r>
              <a:rPr lang="en-US" dirty="0">
                <a:ea typeface="ＭＳ Ｐゴシック" pitchFamily="-110" charset="-128"/>
                <a:cs typeface="ＭＳ Ｐゴシック" pitchFamily="-110" charset="-128"/>
              </a:rPr>
              <a:t> configuration management and</a:t>
            </a:r>
          </a:p>
          <a:p>
            <a:pPr eaLnBrk="1" hangingPunct="1"/>
            <a:r>
              <a:rPr lang="en-US" dirty="0">
                <a:ea typeface="ＭＳ Ｐゴシック" pitchFamily="-110" charset="-128"/>
                <a:cs typeface="ＭＳ Ｐゴシック" pitchFamily="-110" charset="-128"/>
              </a:rPr>
              <a:t>aggressive patching to function effectively. While difficult, this is possible and is necessary</a:t>
            </a:r>
          </a:p>
          <a:p>
            <a:pPr eaLnBrk="1" hangingPunct="1"/>
            <a:r>
              <a:rPr lang="en-US" dirty="0">
                <a:ea typeface="ＭＳ Ｐゴシック" pitchFamily="-110" charset="-128"/>
                <a:cs typeface="ＭＳ Ｐゴシック" pitchFamily="-110" charset="-128"/>
              </a:rPr>
              <a:t>if only host-based security is used. A widely accepted alternative or at least</a:t>
            </a:r>
          </a:p>
          <a:p>
            <a:pPr eaLnBrk="1" hangingPunct="1"/>
            <a:r>
              <a:rPr lang="en-US" dirty="0">
                <a:ea typeface="ＭＳ Ｐゴシック" pitchFamily="-110" charset="-128"/>
                <a:cs typeface="ＭＳ Ｐゴシック" pitchFamily="-110" charset="-128"/>
              </a:rPr>
              <a:t>complement to host-based security services is the firewall. The firewall is inserted</a:t>
            </a:r>
          </a:p>
          <a:p>
            <a:pPr eaLnBrk="1" hangingPunct="1"/>
            <a:r>
              <a:rPr lang="en-US" dirty="0">
                <a:ea typeface="ＭＳ Ｐゴシック" pitchFamily="-110" charset="-128"/>
                <a:cs typeface="ＭＳ Ｐゴシック" pitchFamily="-110" charset="-128"/>
              </a:rPr>
              <a:t>between the premises network and the Internet to establish a controlled link and to</a:t>
            </a:r>
          </a:p>
          <a:p>
            <a:pPr eaLnBrk="1" hangingPunct="1"/>
            <a:r>
              <a:rPr lang="en-US" dirty="0">
                <a:ea typeface="ＭＳ Ｐゴシック" pitchFamily="-110" charset="-128"/>
                <a:cs typeface="ＭＳ Ｐゴシック" pitchFamily="-110" charset="-128"/>
              </a:rPr>
              <a:t>erect an outer security wall or perimeter. The aim of this perimeter is to protect the</a:t>
            </a:r>
          </a:p>
          <a:p>
            <a:pPr eaLnBrk="1" hangingPunct="1"/>
            <a:r>
              <a:rPr lang="en-US" dirty="0">
                <a:ea typeface="ＭＳ Ｐゴシック" pitchFamily="-110" charset="-128"/>
                <a:cs typeface="ＭＳ Ｐゴシック" pitchFamily="-110" charset="-128"/>
              </a:rPr>
              <a:t>premises network from Internet-based attacks and to provide a single choke point</a:t>
            </a:r>
          </a:p>
          <a:p>
            <a:pPr eaLnBrk="1" hangingPunct="1"/>
            <a:r>
              <a:rPr lang="en-US" dirty="0">
                <a:ea typeface="ＭＳ Ｐゴシック" pitchFamily="-110" charset="-128"/>
                <a:cs typeface="ＭＳ Ｐゴシック" pitchFamily="-110" charset="-128"/>
              </a:rPr>
              <a:t>where security and auditing can be imposed. The firewall may be a single computer</a:t>
            </a:r>
          </a:p>
          <a:p>
            <a:pPr eaLnBrk="1" hangingPunct="1"/>
            <a:r>
              <a:rPr lang="en-US" dirty="0">
                <a:ea typeface="ＭＳ Ｐゴシック" pitchFamily="-110" charset="-128"/>
                <a:cs typeface="ＭＳ Ｐゴシック" pitchFamily="-110" charset="-128"/>
              </a:rPr>
              <a:t>system or a set of two or more systems that cooperate to perform the firewall function.</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firewall, then, provides an additional layer of defense, insulating the internal</a:t>
            </a:r>
          </a:p>
          <a:p>
            <a:pPr eaLnBrk="1" hangingPunct="1"/>
            <a:r>
              <a:rPr lang="en-US" dirty="0">
                <a:ea typeface="ＭＳ Ｐゴシック" pitchFamily="-110" charset="-128"/>
                <a:cs typeface="ＭＳ Ｐゴシック" pitchFamily="-110" charset="-128"/>
              </a:rPr>
              <a:t>systems from external networks. This follows the classic military doctrine of</a:t>
            </a:r>
          </a:p>
          <a:p>
            <a:pPr eaLnBrk="1" hangingPunct="1"/>
            <a:r>
              <a:rPr lang="en-US" dirty="0">
                <a:ea typeface="ＭＳ Ｐゴシック" pitchFamily="-110" charset="-128"/>
                <a:cs typeface="ＭＳ Ｐゴシック" pitchFamily="-110" charset="-128"/>
              </a:rPr>
              <a:t>“defense in depth,” which is just as applicable to IT security.</a:t>
            </a:r>
            <a:endParaRPr lang="en-US"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72878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ea typeface="ＭＳ Ｐゴシック" pitchFamily="-110" charset="-128"/>
                <a:cs typeface="ＭＳ Ｐゴシック" pitchFamily="-110" charset="-128"/>
              </a:rPr>
              <a:t>[BELL94] lists the following design goals for a firewall:</a:t>
            </a:r>
          </a:p>
          <a:p>
            <a:pPr eaLnBrk="1" hangingPunct="1"/>
            <a:endParaRPr lang="en-US" b="1"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All traffic from inside to outside, and vice versa, must pass through the firewall.</a:t>
            </a:r>
          </a:p>
          <a:p>
            <a:pPr eaLnBrk="1" hangingPunct="1"/>
            <a:r>
              <a:rPr lang="en-US" b="0" dirty="0">
                <a:ea typeface="ＭＳ Ｐゴシック" pitchFamily="-110" charset="-128"/>
                <a:cs typeface="ＭＳ Ｐゴシック" pitchFamily="-110" charset="-128"/>
              </a:rPr>
              <a:t>This is achieved by physically blocking all access to the local network except via</a:t>
            </a:r>
          </a:p>
          <a:p>
            <a:pPr eaLnBrk="1" hangingPunct="1"/>
            <a:r>
              <a:rPr lang="en-US" b="0" dirty="0">
                <a:ea typeface="ＭＳ Ｐゴシック" pitchFamily="-110" charset="-128"/>
                <a:cs typeface="ＭＳ Ｐゴシック" pitchFamily="-110" charset="-128"/>
              </a:rPr>
              <a:t>the firewall. Various configurations are possible, as explained later in this chapter.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Only authorized traffic, as defined by the local security policy, will be allowed</a:t>
            </a:r>
          </a:p>
          <a:p>
            <a:pPr eaLnBrk="1" hangingPunct="1"/>
            <a:r>
              <a:rPr lang="en-US" b="0" dirty="0">
                <a:ea typeface="ＭＳ Ｐゴシック" pitchFamily="-110" charset="-128"/>
                <a:cs typeface="ＭＳ Ｐゴシック" pitchFamily="-110" charset="-128"/>
              </a:rPr>
              <a:t>to pass. Various types of firewalls are used, which implement various types of</a:t>
            </a:r>
          </a:p>
          <a:p>
            <a:pPr eaLnBrk="1" hangingPunct="1"/>
            <a:r>
              <a:rPr lang="en-US" b="0" dirty="0">
                <a:ea typeface="ＭＳ Ｐゴシック" pitchFamily="-110" charset="-128"/>
                <a:cs typeface="ＭＳ Ｐゴシック" pitchFamily="-110" charset="-128"/>
              </a:rPr>
              <a:t>security policies, as explained later in this chapter.</a:t>
            </a:r>
          </a:p>
          <a:p>
            <a:pPr eaLnBrk="1" hangingPunct="1"/>
            <a:endParaRPr lang="en-US" b="0" dirty="0">
              <a:ea typeface="ＭＳ Ｐゴシック" pitchFamily="-110" charset="-128"/>
              <a:cs typeface="ＭＳ Ｐゴシック" pitchFamily="-110" charset="-128"/>
            </a:endParaRPr>
          </a:p>
          <a:p>
            <a:r>
              <a:rPr lang="en-US" b="0" dirty="0">
                <a:ea typeface="ＭＳ Ｐゴシック" pitchFamily="-110" charset="-128"/>
                <a:cs typeface="ＭＳ Ｐゴシック" pitchFamily="-110" charset="-128"/>
              </a:rPr>
              <a:t>3. The firewall itself is immune to penetration. </a:t>
            </a:r>
            <a:r>
              <a:rPr lang="en-US" sz="1200" kern="1200" dirty="0">
                <a:solidFill>
                  <a:schemeClr val="tx1"/>
                </a:solidFill>
                <a:effectLst/>
                <a:latin typeface="Arial" pitchFamily="-110" charset="0"/>
                <a:ea typeface="ＭＳ Ｐゴシック" pitchFamily="-1" charset="-128"/>
                <a:cs typeface="ＭＳ Ｐゴシック" pitchFamily="-1" charset="-128"/>
              </a:rPr>
              <a:t> This implies the use of a hardened</a:t>
            </a:r>
          </a:p>
          <a:p>
            <a:r>
              <a:rPr lang="en-US" sz="1200" kern="1200" dirty="0">
                <a:solidFill>
                  <a:schemeClr val="tx1"/>
                </a:solidFill>
                <a:effectLst/>
                <a:latin typeface="Arial" pitchFamily="-110" charset="0"/>
                <a:ea typeface="ＭＳ Ｐゴシック" pitchFamily="-1" charset="-128"/>
                <a:cs typeface="ＭＳ Ｐゴシック" pitchFamily="-1" charset="-128"/>
              </a:rPr>
              <a:t>system with a secured operating system, as we will describe in Chapter 12.</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8141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critical component in the planning and implementation of a firewall 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specifying a suitable access policy. This lists the types of traffic authorized to pass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through the firewall, including address ranges, protocols, applications and content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types. This policy should be developed from the organization’s information security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risk assessment and policy, that we discuss in Chapters 14 and 15. This policy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should be developed from a broad specification of which traffic types the organization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needs to support. It is then refined to detail the filter elements we discuss next,</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which can then be implemented within an appropriate firewall topology.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8268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NIST SP 800-41 (</a:t>
            </a:r>
            <a:r>
              <a:rPr lang="en-US" sz="1200" i="1" kern="1200" dirty="0">
                <a:solidFill>
                  <a:schemeClr val="tx1"/>
                </a:solidFill>
                <a:effectLst/>
                <a:latin typeface="Arial" pitchFamily="-110" charset="0"/>
                <a:ea typeface="ＭＳ Ｐゴシック" pitchFamily="-1" charset="-128"/>
                <a:cs typeface="ＭＳ Ｐゴシック" pitchFamily="-1" charset="-128"/>
              </a:rPr>
              <a:t>Guidelines on Firewalls and Firewall Policy</a:t>
            </a:r>
            <a:r>
              <a:rPr lang="en-US" sz="1200" kern="1200" dirty="0">
                <a:solidFill>
                  <a:schemeClr val="tx1"/>
                </a:solidFill>
                <a:effectLst/>
                <a:latin typeface="Arial" pitchFamily="-110" charset="0"/>
                <a:ea typeface="ＭＳ Ｐゴシック" pitchFamily="-1" charset="-128"/>
                <a:cs typeface="ＭＳ Ｐゴシック" pitchFamily="-1" charset="-128"/>
              </a:rPr>
              <a:t>, September 2009)</a:t>
            </a:r>
          </a:p>
          <a:p>
            <a:r>
              <a:rPr lang="en-US" sz="1200" kern="1200" dirty="0">
                <a:solidFill>
                  <a:schemeClr val="tx1"/>
                </a:solidFill>
                <a:effectLst/>
                <a:latin typeface="Arial" pitchFamily="-110" charset="0"/>
                <a:ea typeface="ＭＳ Ｐゴシック" pitchFamily="-1" charset="-128"/>
                <a:cs typeface="ＭＳ Ｐゴシック" pitchFamily="-1" charset="-128"/>
              </a:rPr>
              <a:t>lists a range of characteristics that a firewall access policy could use to filter traffic,</a:t>
            </a:r>
          </a:p>
          <a:p>
            <a:r>
              <a:rPr lang="en-US" sz="1200" kern="1200" dirty="0">
                <a:solidFill>
                  <a:schemeClr val="tx1"/>
                </a:solidFill>
                <a:effectLst/>
                <a:latin typeface="Arial" pitchFamily="-110" charset="0"/>
                <a:ea typeface="ＭＳ Ｐゴシック" pitchFamily="-1" charset="-128"/>
                <a:cs typeface="ＭＳ Ｐゴシック" pitchFamily="-1" charset="-128"/>
              </a:rPr>
              <a:t>including: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IP Address and Protocol Values</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the source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destination addresses and port numbers, direction of flow being inbound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outbound, and other network and transport layer characteristics. This type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filtering is used by packet filter and stateful inspection firewalls. It is typically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used to limit access to specific services.</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Application Protocol:</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on the basis of authorized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 data. This type of filtering is used by an application-level gateway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that relays and monitors the exchange of information for specific application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for example, checking Simple Mail Transfer Protocol (SMTP) e-mail for spam, or HTPP Web requests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authorized sites only.</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User Identity: </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Controls access based on the users identity, typically for inside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users who identify themselves using some form of secure authentication technology,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such as </a:t>
            </a:r>
            <a:r>
              <a:rPr lang="en-US" sz="1200" b="0" i="0" u="none" strike="noStrike" kern="1200" baseline="0" dirty="0" err="1">
                <a:solidFill>
                  <a:schemeClr val="tx1"/>
                </a:solidFill>
                <a:latin typeface="Arial" pitchFamily="-110" charset="0"/>
                <a:ea typeface="ＭＳ Ｐゴシック" pitchFamily="-1" charset="-128"/>
                <a:cs typeface="ＭＳ Ｐゴシック" pitchFamily="-1" charset="-128"/>
              </a:rPr>
              <a:t>IPSec</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(Chapter 22).</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t>
            </a:r>
            <a:r>
              <a:rPr lang="en-US" sz="1200" b="1" i="0" u="none" strike="noStrike" kern="1200" baseline="0" dirty="0">
                <a:solidFill>
                  <a:schemeClr val="tx1"/>
                </a:solidFill>
                <a:latin typeface="Arial" pitchFamily="-110" charset="0"/>
                <a:ea typeface="ＭＳ Ｐゴシック" pitchFamily="-1" charset="-128"/>
                <a:cs typeface="ＭＳ Ｐゴシック" pitchFamily="-1" charset="-128"/>
              </a:rPr>
              <a:t>Network Activity</a:t>
            </a:r>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Controls access based on considerations such as the time or</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request, for example, only in business hours; rate of requests, for example, to detect scanning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attempts; or other activity patterns.</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067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ea typeface="ＭＳ Ｐゴシック" pitchFamily="-110" charset="-128"/>
                <a:cs typeface="ＭＳ Ｐゴシック" pitchFamily="-110" charset="-128"/>
              </a:rPr>
              <a:t>Before proceeding to the details of firewall types and configurations, it is best</a:t>
            </a:r>
          </a:p>
          <a:p>
            <a:pPr eaLnBrk="1" hangingPunct="1"/>
            <a:r>
              <a:rPr lang="en-US" b="0" dirty="0">
                <a:ea typeface="ＭＳ Ｐゴシック" pitchFamily="-110" charset="-128"/>
                <a:cs typeface="ＭＳ Ｐゴシック" pitchFamily="-110" charset="-128"/>
              </a:rPr>
              <a:t>to summarize what one can expect from a firewall. The following capabilities are</a:t>
            </a:r>
          </a:p>
          <a:p>
            <a:pPr eaLnBrk="1" hangingPunct="1"/>
            <a:r>
              <a:rPr lang="en-US" b="0" dirty="0">
                <a:ea typeface="ＭＳ Ｐゴシック" pitchFamily="-110" charset="-128"/>
                <a:cs typeface="ＭＳ Ｐゴシック" pitchFamily="-110" charset="-128"/>
              </a:rPr>
              <a:t>within the scope of a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A firewall defines a single choke point that attempts to keep unauthorized</a:t>
            </a:r>
          </a:p>
          <a:p>
            <a:pPr eaLnBrk="1" hangingPunct="1"/>
            <a:r>
              <a:rPr lang="en-US" b="0" dirty="0">
                <a:ea typeface="ＭＳ Ｐゴシック" pitchFamily="-110" charset="-128"/>
                <a:cs typeface="ＭＳ Ｐゴシック" pitchFamily="-110" charset="-128"/>
              </a:rPr>
              <a:t>users out of the protected network, prohibit potentially vulnerable services</a:t>
            </a:r>
          </a:p>
          <a:p>
            <a:pPr eaLnBrk="1" hangingPunct="1"/>
            <a:r>
              <a:rPr lang="en-US" b="0" dirty="0">
                <a:ea typeface="ＭＳ Ｐゴシック" pitchFamily="-110" charset="-128"/>
                <a:cs typeface="ＭＳ Ｐゴシック" pitchFamily="-110" charset="-128"/>
              </a:rPr>
              <a:t>from entering or leaving the network, and provide protection from various</a:t>
            </a:r>
          </a:p>
          <a:p>
            <a:pPr eaLnBrk="1" hangingPunct="1"/>
            <a:r>
              <a:rPr lang="en-US" b="0" dirty="0">
                <a:ea typeface="ＭＳ Ｐゴシック" pitchFamily="-110" charset="-128"/>
                <a:cs typeface="ＭＳ Ｐゴシック" pitchFamily="-110" charset="-128"/>
              </a:rPr>
              <a:t>kinds of IP spoofing and routing attacks. The use of a single choke point</a:t>
            </a:r>
          </a:p>
          <a:p>
            <a:pPr eaLnBrk="1" hangingPunct="1"/>
            <a:r>
              <a:rPr lang="en-US" b="0" dirty="0">
                <a:ea typeface="ＭＳ Ｐゴシック" pitchFamily="-110" charset="-128"/>
                <a:cs typeface="ＭＳ Ｐゴシック" pitchFamily="-110" charset="-128"/>
              </a:rPr>
              <a:t>simplifies security management because security capabilities are consolidated</a:t>
            </a:r>
          </a:p>
          <a:p>
            <a:pPr eaLnBrk="1" hangingPunct="1"/>
            <a:r>
              <a:rPr lang="en-US" b="0" dirty="0">
                <a:ea typeface="ＭＳ Ｐゴシック" pitchFamily="-110" charset="-128"/>
                <a:cs typeface="ＭＳ Ｐゴシック" pitchFamily="-110" charset="-128"/>
              </a:rPr>
              <a:t>on a single system or set of systems.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A firewall provides a location for monitoring security-related events. Audits</a:t>
            </a:r>
          </a:p>
          <a:p>
            <a:pPr eaLnBrk="1" hangingPunct="1"/>
            <a:r>
              <a:rPr lang="en-US" b="0" dirty="0">
                <a:ea typeface="ＭＳ Ｐゴシック" pitchFamily="-110" charset="-128"/>
                <a:cs typeface="ＭＳ Ｐゴシック" pitchFamily="-110" charset="-128"/>
              </a:rPr>
              <a:t>and alarms can be implemented on the firewall system.</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 firewall is a convenient platform for several Internet functions that are not</a:t>
            </a:r>
          </a:p>
          <a:p>
            <a:pPr eaLnBrk="1" hangingPunct="1"/>
            <a:r>
              <a:rPr lang="en-US" b="0" dirty="0">
                <a:ea typeface="ＭＳ Ｐゴシック" pitchFamily="-110" charset="-128"/>
                <a:cs typeface="ＭＳ Ｐゴシック" pitchFamily="-110" charset="-128"/>
              </a:rPr>
              <a:t>security related. These include a network address translator, which maps local</a:t>
            </a:r>
          </a:p>
          <a:p>
            <a:pPr eaLnBrk="1" hangingPunct="1"/>
            <a:r>
              <a:rPr lang="en-US" b="0" dirty="0">
                <a:ea typeface="ＭＳ Ｐゴシック" pitchFamily="-110" charset="-128"/>
                <a:cs typeface="ＭＳ Ｐゴシック" pitchFamily="-110" charset="-128"/>
              </a:rPr>
              <a:t>addresses to Internet addresses, and a network management function that</a:t>
            </a:r>
          </a:p>
          <a:p>
            <a:pPr eaLnBrk="1" hangingPunct="1"/>
            <a:r>
              <a:rPr lang="en-US" b="0" dirty="0">
                <a:ea typeface="ＭＳ Ｐゴシック" pitchFamily="-110" charset="-128"/>
                <a:cs typeface="ＭＳ Ｐゴシック" pitchFamily="-110" charset="-128"/>
              </a:rPr>
              <a:t>audits or logs Internet usage.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firewall can serve as the platform for </a:t>
            </a:r>
            <a:r>
              <a:rPr lang="en-US" b="0" dirty="0" err="1">
                <a:ea typeface="ＭＳ Ｐゴシック" pitchFamily="-110" charset="-128"/>
                <a:cs typeface="ＭＳ Ｐゴシック" pitchFamily="-110" charset="-128"/>
              </a:rPr>
              <a:t>IPSec</a:t>
            </a:r>
            <a:r>
              <a:rPr lang="en-US" b="0" dirty="0">
                <a:ea typeface="ＭＳ Ｐゴシック" pitchFamily="-110" charset="-128"/>
                <a:cs typeface="ＭＳ Ｐゴシック" pitchFamily="-110" charset="-128"/>
              </a:rPr>
              <a:t>. Using the tunnel mode capability</a:t>
            </a:r>
          </a:p>
          <a:p>
            <a:pPr eaLnBrk="1" hangingPunct="1"/>
            <a:r>
              <a:rPr lang="en-US" b="0" dirty="0">
                <a:ea typeface="ＭＳ Ｐゴシック" pitchFamily="-110" charset="-128"/>
                <a:cs typeface="ＭＳ Ｐゴシック" pitchFamily="-110" charset="-128"/>
              </a:rPr>
              <a:t>described in Chapter 22 , the firewall can be used to implement virtual</a:t>
            </a:r>
          </a:p>
          <a:p>
            <a:pPr eaLnBrk="1" hangingPunct="1"/>
            <a:r>
              <a:rPr lang="en-US" b="0" dirty="0">
                <a:ea typeface="ＭＳ Ｐゴシック" pitchFamily="-110" charset="-128"/>
                <a:cs typeface="ＭＳ Ｐゴシック" pitchFamily="-110" charset="-128"/>
              </a:rPr>
              <a:t>private networks.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Firewalls have their limitations, including the following:</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1. The firewall cannot protect against attacks that bypass the firewall. Internal</a:t>
            </a:r>
          </a:p>
          <a:p>
            <a:pPr eaLnBrk="1" hangingPunct="1"/>
            <a:r>
              <a:rPr lang="en-US" b="0" dirty="0">
                <a:ea typeface="ＭＳ Ｐゴシック" pitchFamily="-110" charset="-128"/>
                <a:cs typeface="ＭＳ Ｐゴシック" pitchFamily="-110" charset="-128"/>
              </a:rPr>
              <a:t>systems may have dial-out or mobile broadband capability to connect to</a:t>
            </a:r>
          </a:p>
          <a:p>
            <a:pPr eaLnBrk="1" hangingPunct="1"/>
            <a:r>
              <a:rPr lang="en-US" b="0" dirty="0">
                <a:ea typeface="ＭＳ Ｐゴシック" pitchFamily="-110" charset="-128"/>
                <a:cs typeface="ＭＳ Ｐゴシック" pitchFamily="-110" charset="-128"/>
              </a:rPr>
              <a:t>an ISP. An internal LAN may support a modem pool that provides dial-in</a:t>
            </a:r>
          </a:p>
          <a:p>
            <a:pPr eaLnBrk="1" hangingPunct="1"/>
            <a:r>
              <a:rPr lang="en-US" b="0" dirty="0">
                <a:ea typeface="ＭＳ Ｐゴシック" pitchFamily="-110" charset="-128"/>
                <a:cs typeface="ＭＳ Ｐゴシック" pitchFamily="-110" charset="-128"/>
              </a:rPr>
              <a:t>capability for traveling employees and telecommuters.</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2. The firewall may not protect fully against internal threats, such as a disgruntled</a:t>
            </a:r>
          </a:p>
          <a:p>
            <a:pPr eaLnBrk="1" hangingPunct="1"/>
            <a:r>
              <a:rPr lang="en-US" b="0" dirty="0">
                <a:ea typeface="ＭＳ Ｐゴシック" pitchFamily="-110" charset="-128"/>
                <a:cs typeface="ＭＳ Ｐゴシック" pitchFamily="-110" charset="-128"/>
              </a:rPr>
              <a:t>employee or an employee who unwittingly cooperates with an external</a:t>
            </a:r>
          </a:p>
          <a:p>
            <a:pPr eaLnBrk="1" hangingPunct="1"/>
            <a:r>
              <a:rPr lang="en-US" b="0" dirty="0">
                <a:ea typeface="ＭＳ Ｐゴシック" pitchFamily="-110" charset="-128"/>
                <a:cs typeface="ＭＳ Ｐゴシック" pitchFamily="-110" charset="-128"/>
              </a:rPr>
              <a:t>attacker.</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3. An improperly secured wireless LAN may be accessed from outside the</a:t>
            </a:r>
          </a:p>
          <a:p>
            <a:pPr eaLnBrk="1" hangingPunct="1"/>
            <a:r>
              <a:rPr lang="en-US" b="0" dirty="0">
                <a:ea typeface="ＭＳ Ｐゴシック" pitchFamily="-110" charset="-128"/>
                <a:cs typeface="ＭＳ Ｐゴシック" pitchFamily="-110" charset="-128"/>
              </a:rPr>
              <a:t>organization. An internal firewall that separates portions of an enterprise</a:t>
            </a:r>
          </a:p>
          <a:p>
            <a:pPr eaLnBrk="1" hangingPunct="1"/>
            <a:r>
              <a:rPr lang="en-US" b="0" dirty="0">
                <a:ea typeface="ＭＳ Ｐゴシック" pitchFamily="-110" charset="-128"/>
                <a:cs typeface="ＭＳ Ｐゴシック" pitchFamily="-110" charset="-128"/>
              </a:rPr>
              <a:t>network cannot guard against wireless communications between local systems</a:t>
            </a:r>
          </a:p>
          <a:p>
            <a:pPr eaLnBrk="1" hangingPunct="1"/>
            <a:r>
              <a:rPr lang="en-US" b="0" dirty="0">
                <a:ea typeface="ＭＳ Ｐゴシック" pitchFamily="-110" charset="-128"/>
                <a:cs typeface="ＭＳ Ｐゴシック" pitchFamily="-110" charset="-128"/>
              </a:rPr>
              <a:t>on different sides of the internal firewall.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4. A laptop, PDA, or portable storage device may be used and infected outside</a:t>
            </a:r>
          </a:p>
          <a:p>
            <a:pPr eaLnBrk="1" hangingPunct="1"/>
            <a:r>
              <a:rPr lang="en-US" b="0" dirty="0">
                <a:ea typeface="ＭＳ Ｐゴシック" pitchFamily="-110" charset="-128"/>
                <a:cs typeface="ＭＳ Ｐゴシック" pitchFamily="-110" charset="-128"/>
              </a:rPr>
              <a:t>the corporate network and then attached and used internally.</a:t>
            </a:r>
            <a:endParaRPr lang="en-US" b="0"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962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4478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A firewall can monitor network traffic at a number of levels, from low-level network</a:t>
            </a:r>
          </a:p>
          <a:p>
            <a:r>
              <a:rPr lang="en-US" sz="1200" kern="1200" dirty="0">
                <a:solidFill>
                  <a:schemeClr val="tx1"/>
                </a:solidFill>
                <a:effectLst/>
                <a:latin typeface="Arial" pitchFamily="-110" charset="0"/>
                <a:ea typeface="ＭＳ Ｐゴシック" pitchFamily="-1" charset="-128"/>
                <a:cs typeface="ＭＳ Ｐゴシック" pitchFamily="-1" charset="-128"/>
              </a:rPr>
              <a:t>packets, either individually or as part of a flow, to all traffic within a transport connection,</a:t>
            </a:r>
          </a:p>
          <a:p>
            <a:r>
              <a:rPr lang="en-US" sz="1200" kern="1200" dirty="0">
                <a:solidFill>
                  <a:schemeClr val="tx1"/>
                </a:solidFill>
                <a:effectLst/>
                <a:latin typeface="Arial" pitchFamily="-110" charset="0"/>
                <a:ea typeface="ＭＳ Ｐゴシック" pitchFamily="-1" charset="-128"/>
                <a:cs typeface="ＭＳ Ｐゴシック" pitchFamily="-1" charset="-128"/>
              </a:rPr>
              <a:t>up to inspecting details of application protocols. The choice of which level</a:t>
            </a:r>
          </a:p>
          <a:p>
            <a:r>
              <a:rPr lang="en-US" sz="1200" kern="1200" dirty="0">
                <a:solidFill>
                  <a:schemeClr val="tx1"/>
                </a:solidFill>
                <a:effectLst/>
                <a:latin typeface="Arial" pitchFamily="-110" charset="0"/>
                <a:ea typeface="ＭＳ Ｐゴシック" pitchFamily="-1" charset="-128"/>
                <a:cs typeface="ＭＳ Ｐゴシック" pitchFamily="-1" charset="-128"/>
              </a:rPr>
              <a:t>is appropriate is determined by the desired firewall access policy. It can operate as a</a:t>
            </a:r>
          </a:p>
          <a:p>
            <a:r>
              <a:rPr lang="en-US" sz="1200" kern="1200" dirty="0">
                <a:solidFill>
                  <a:schemeClr val="tx1"/>
                </a:solidFill>
                <a:effectLst/>
                <a:latin typeface="Arial" pitchFamily="-110" charset="0"/>
                <a:ea typeface="ＭＳ Ｐゴシック" pitchFamily="-1" charset="-128"/>
                <a:cs typeface="ＭＳ Ｐゴシック" pitchFamily="-1" charset="-128"/>
              </a:rPr>
              <a:t>positive filter, allowing to pass only packets that meet specific criteria, or as a negative</a:t>
            </a:r>
          </a:p>
          <a:p>
            <a:r>
              <a:rPr lang="en-US" sz="1200" kern="1200" dirty="0">
                <a:solidFill>
                  <a:schemeClr val="tx1"/>
                </a:solidFill>
                <a:effectLst/>
                <a:latin typeface="Arial" pitchFamily="-110" charset="0"/>
                <a:ea typeface="ＭＳ Ｐゴシック" pitchFamily="-1" charset="-128"/>
                <a:cs typeface="ＭＳ Ｐゴシック" pitchFamily="-1" charset="-128"/>
              </a:rPr>
              <a:t> filter, rejecting any packet that meets certain criteria. The criteria implement the</a:t>
            </a:r>
          </a:p>
          <a:p>
            <a:r>
              <a:rPr lang="en-US" sz="1200" kern="1200" dirty="0">
                <a:solidFill>
                  <a:schemeClr val="tx1"/>
                </a:solidFill>
                <a:effectLst/>
                <a:latin typeface="Arial" pitchFamily="-110" charset="0"/>
                <a:ea typeface="ＭＳ Ｐゴシック" pitchFamily="-1" charset="-128"/>
                <a:cs typeface="ＭＳ Ｐゴシック" pitchFamily="-1" charset="-128"/>
              </a:rPr>
              <a:t>access policy for the firewall that we discussed in the previous section. Depending</a:t>
            </a:r>
          </a:p>
          <a:p>
            <a:r>
              <a:rPr lang="en-US" sz="1200" kern="1200" dirty="0">
                <a:solidFill>
                  <a:schemeClr val="tx1"/>
                </a:solidFill>
                <a:effectLst/>
                <a:latin typeface="Arial" pitchFamily="-110" charset="0"/>
                <a:ea typeface="ＭＳ Ｐゴシック" pitchFamily="-1" charset="-128"/>
                <a:cs typeface="ＭＳ Ｐゴシック" pitchFamily="-1" charset="-128"/>
              </a:rPr>
              <a:t>on the type of firewall, it may examine one or more protocol headers in each packet,</a:t>
            </a:r>
          </a:p>
          <a:p>
            <a:r>
              <a:rPr lang="en-US" sz="1200" kern="1200" dirty="0">
                <a:solidFill>
                  <a:schemeClr val="tx1"/>
                </a:solidFill>
                <a:effectLst/>
                <a:latin typeface="Arial" pitchFamily="-110" charset="0"/>
                <a:ea typeface="ＭＳ Ｐゴシック" pitchFamily="-1" charset="-128"/>
                <a:cs typeface="ＭＳ Ｐゴシック" pitchFamily="-1" charset="-128"/>
              </a:rPr>
              <a:t>the payload of each packet, or the pattern generated by a sequence of packets. In this</a:t>
            </a:r>
          </a:p>
          <a:p>
            <a:r>
              <a:rPr lang="en-US" sz="1200" kern="1200" dirty="0">
                <a:solidFill>
                  <a:schemeClr val="tx1"/>
                </a:solidFill>
                <a:effectLst/>
                <a:latin typeface="Arial" pitchFamily="-110" charset="0"/>
                <a:ea typeface="ＭＳ Ｐゴシック" pitchFamily="-1" charset="-128"/>
                <a:cs typeface="ＭＳ Ｐゴシック" pitchFamily="-1" charset="-128"/>
              </a:rPr>
              <a:t>section, we look at the principal types of firewalls.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8083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A firewall can monitor network traffic at a number of levels, from low-level network</a:t>
            </a:r>
          </a:p>
          <a:p>
            <a:r>
              <a:rPr lang="en-US" sz="1200" kern="1200" dirty="0">
                <a:solidFill>
                  <a:schemeClr val="tx1"/>
                </a:solidFill>
                <a:effectLst/>
                <a:latin typeface="Arial" pitchFamily="-110" charset="0"/>
                <a:ea typeface="ＭＳ Ｐゴシック" pitchFamily="-1" charset="-128"/>
                <a:cs typeface="ＭＳ Ｐゴシック" pitchFamily="-1" charset="-128"/>
              </a:rPr>
              <a:t>packets, either individually or as part of a flow, to all traffic within a transport connection,</a:t>
            </a:r>
          </a:p>
          <a:p>
            <a:r>
              <a:rPr lang="en-US" sz="1200" kern="1200" dirty="0">
                <a:solidFill>
                  <a:schemeClr val="tx1"/>
                </a:solidFill>
                <a:effectLst/>
                <a:latin typeface="Arial" pitchFamily="-110" charset="0"/>
                <a:ea typeface="ＭＳ Ｐゴシック" pitchFamily="-1" charset="-128"/>
                <a:cs typeface="ＭＳ Ｐゴシック" pitchFamily="-1" charset="-128"/>
              </a:rPr>
              <a:t>up to inspecting details of application protocols. The choice of which level</a:t>
            </a:r>
          </a:p>
          <a:p>
            <a:r>
              <a:rPr lang="en-US" sz="1200" kern="1200" dirty="0">
                <a:solidFill>
                  <a:schemeClr val="tx1"/>
                </a:solidFill>
                <a:effectLst/>
                <a:latin typeface="Arial" pitchFamily="-110" charset="0"/>
                <a:ea typeface="ＭＳ Ｐゴシック" pitchFamily="-1" charset="-128"/>
                <a:cs typeface="ＭＳ Ｐゴシック" pitchFamily="-1" charset="-128"/>
              </a:rPr>
              <a:t>is appropriate is determined by the desired firewall access policy. It can operate as a</a:t>
            </a:r>
          </a:p>
          <a:p>
            <a:r>
              <a:rPr lang="en-US" sz="1200" kern="1200" dirty="0">
                <a:solidFill>
                  <a:schemeClr val="tx1"/>
                </a:solidFill>
                <a:effectLst/>
                <a:latin typeface="Arial" pitchFamily="-110" charset="0"/>
                <a:ea typeface="ＭＳ Ｐゴシック" pitchFamily="-1" charset="-128"/>
                <a:cs typeface="ＭＳ Ｐゴシック" pitchFamily="-1" charset="-128"/>
              </a:rPr>
              <a:t>positive filter, allowing to pass only packets that meet specific criteria, or as a negative</a:t>
            </a:r>
          </a:p>
          <a:p>
            <a:r>
              <a:rPr lang="en-US" sz="1200" kern="1200" dirty="0">
                <a:solidFill>
                  <a:schemeClr val="tx1"/>
                </a:solidFill>
                <a:effectLst/>
                <a:latin typeface="Arial" pitchFamily="-110" charset="0"/>
                <a:ea typeface="ＭＳ Ｐゴシック" pitchFamily="-1" charset="-128"/>
                <a:cs typeface="ＭＳ Ｐゴシック" pitchFamily="-1" charset="-128"/>
              </a:rPr>
              <a:t> filter, rejecting any packet that meets certain criteria. The criteria implement the</a:t>
            </a:r>
          </a:p>
          <a:p>
            <a:r>
              <a:rPr lang="en-US" sz="1200" kern="1200" dirty="0">
                <a:solidFill>
                  <a:schemeClr val="tx1"/>
                </a:solidFill>
                <a:effectLst/>
                <a:latin typeface="Arial" pitchFamily="-110" charset="0"/>
                <a:ea typeface="ＭＳ Ｐゴシック" pitchFamily="-1" charset="-128"/>
                <a:cs typeface="ＭＳ Ｐゴシック" pitchFamily="-1" charset="-128"/>
              </a:rPr>
              <a:t>access policy for the firewall that we discussed in the previous section. Depending</a:t>
            </a:r>
          </a:p>
          <a:p>
            <a:r>
              <a:rPr lang="en-US" sz="1200" kern="1200" dirty="0">
                <a:solidFill>
                  <a:schemeClr val="tx1"/>
                </a:solidFill>
                <a:effectLst/>
                <a:latin typeface="Arial" pitchFamily="-110" charset="0"/>
                <a:ea typeface="ＭＳ Ｐゴシック" pitchFamily="-1" charset="-128"/>
                <a:cs typeface="ＭＳ Ｐゴシック" pitchFamily="-1" charset="-128"/>
              </a:rPr>
              <a:t>on the type of firewall, it may examine one or more protocol headers in each packet,</a:t>
            </a:r>
          </a:p>
          <a:p>
            <a:r>
              <a:rPr lang="en-US" sz="1200" kern="1200" dirty="0">
                <a:solidFill>
                  <a:schemeClr val="tx1"/>
                </a:solidFill>
                <a:effectLst/>
                <a:latin typeface="Arial" pitchFamily="-110" charset="0"/>
                <a:ea typeface="ＭＳ Ｐゴシック" pitchFamily="-1" charset="-128"/>
                <a:cs typeface="ＭＳ Ｐゴシック" pitchFamily="-1" charset="-128"/>
              </a:rPr>
              <a:t>the payload of each packet, or the pattern generated by a sequence of packets. In this</a:t>
            </a:r>
          </a:p>
          <a:p>
            <a:r>
              <a:rPr lang="en-US" sz="1200" kern="1200" dirty="0">
                <a:solidFill>
                  <a:schemeClr val="tx1"/>
                </a:solidFill>
                <a:effectLst/>
                <a:latin typeface="Arial" pitchFamily="-110" charset="0"/>
                <a:ea typeface="ＭＳ Ｐゴシック" pitchFamily="-1" charset="-128"/>
                <a:cs typeface="ＭＳ Ｐゴシック" pitchFamily="-1" charset="-128"/>
              </a:rPr>
              <a:t>section, we look at the principal types of firewalls.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8504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ea typeface="ＭＳ Ｐゴシック" pitchFamily="-110" charset="-128"/>
                <a:cs typeface="ＭＳ Ｐゴシック" pitchFamily="-110" charset="-128"/>
              </a:rPr>
              <a:t>A </a:t>
            </a:r>
            <a:r>
              <a:rPr lang="en-US" b="1" dirty="0">
                <a:ea typeface="ＭＳ Ｐゴシック" pitchFamily="-110" charset="-128"/>
                <a:cs typeface="ＭＳ Ｐゴシック" pitchFamily="-110" charset="-128"/>
              </a:rPr>
              <a:t>packet filtering firewall </a:t>
            </a:r>
            <a:r>
              <a:rPr lang="en-US" b="0" dirty="0">
                <a:ea typeface="ＭＳ Ｐゴシック" pitchFamily="-110" charset="-128"/>
                <a:cs typeface="ＭＳ Ｐゴシック" pitchFamily="-110" charset="-128"/>
              </a:rPr>
              <a:t>applies a set of rules to each incoming and outgoing</a:t>
            </a:r>
          </a:p>
          <a:p>
            <a:pPr eaLnBrk="1" hangingPunct="1"/>
            <a:r>
              <a:rPr lang="en-US" b="0" dirty="0">
                <a:ea typeface="ＭＳ Ｐゴシック" pitchFamily="-110" charset="-128"/>
                <a:cs typeface="ＭＳ Ｐゴシック" pitchFamily="-110" charset="-128"/>
              </a:rPr>
              <a:t>IP packet and then forwards or discards the packet ( Figure 9.1b ). The firewall</a:t>
            </a:r>
          </a:p>
          <a:p>
            <a:pPr eaLnBrk="1" hangingPunct="1"/>
            <a:r>
              <a:rPr lang="en-US" b="0" dirty="0">
                <a:ea typeface="ＭＳ Ｐゴシック" pitchFamily="-110" charset="-128"/>
                <a:cs typeface="ＭＳ Ｐゴシック" pitchFamily="-110" charset="-128"/>
              </a:rPr>
              <a:t>is typically configured to filter packets going in both directions (from and to</a:t>
            </a:r>
          </a:p>
          <a:p>
            <a:pPr eaLnBrk="1" hangingPunct="1"/>
            <a:r>
              <a:rPr lang="en-US" b="0" dirty="0">
                <a:ea typeface="ＭＳ Ｐゴシック" pitchFamily="-110" charset="-128"/>
                <a:cs typeface="ＭＳ Ｐゴシック" pitchFamily="-110" charset="-128"/>
              </a:rPr>
              <a:t>the internal network). Filtering rules are based on information contained in a</a:t>
            </a:r>
          </a:p>
          <a:p>
            <a:pPr eaLnBrk="1" hangingPunct="1"/>
            <a:r>
              <a:rPr lang="en-US" b="0" dirty="0">
                <a:ea typeface="ＭＳ Ｐゴシック" pitchFamily="-110" charset="-128"/>
                <a:cs typeface="ＭＳ Ｐゴシック" pitchFamily="-110" charset="-128"/>
              </a:rPr>
              <a:t>network packet:</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IP address: </a:t>
            </a:r>
            <a:r>
              <a:rPr lang="en-US" b="0" dirty="0">
                <a:ea typeface="ＭＳ Ｐゴシック" pitchFamily="-110" charset="-128"/>
                <a:cs typeface="ＭＳ Ｐゴシック" pitchFamily="-110" charset="-128"/>
              </a:rPr>
              <a:t>The IP address of the system that originated the IP packet</a:t>
            </a:r>
          </a:p>
          <a:p>
            <a:pPr eaLnBrk="1" hangingPunct="1"/>
            <a:r>
              <a:rPr lang="en-US" b="0" dirty="0">
                <a:ea typeface="ＭＳ Ｐゴシック" pitchFamily="-110" charset="-128"/>
                <a:cs typeface="ＭＳ Ｐゴシック" pitchFamily="-110" charset="-128"/>
              </a:rPr>
              <a:t>(e.g., 192.178.1.1)</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Destination IP address</a:t>
            </a:r>
            <a:r>
              <a:rPr lang="en-US" b="0" dirty="0">
                <a:ea typeface="ＭＳ Ｐゴシック" pitchFamily="-110" charset="-128"/>
                <a:cs typeface="ＭＳ Ｐゴシック" pitchFamily="-110" charset="-128"/>
              </a:rPr>
              <a:t>: The IP address of the system the IP packet is trying to</a:t>
            </a:r>
          </a:p>
          <a:p>
            <a:pPr eaLnBrk="1" hangingPunct="1"/>
            <a:r>
              <a:rPr lang="en-US" b="0" dirty="0">
                <a:ea typeface="ＭＳ Ｐゴシック" pitchFamily="-110" charset="-128"/>
                <a:cs typeface="ＭＳ Ｐゴシック" pitchFamily="-110" charset="-128"/>
              </a:rPr>
              <a:t>reach (e.g., 192.168.1.2)</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Source and destination transport-level address: </a:t>
            </a:r>
            <a:r>
              <a:rPr lang="en-US" b="0" dirty="0">
                <a:ea typeface="ＭＳ Ｐゴシック" pitchFamily="-110" charset="-128"/>
                <a:cs typeface="ＭＳ Ｐゴシック" pitchFamily="-110" charset="-128"/>
              </a:rPr>
              <a:t>The transport-level (e.g., TCP</a:t>
            </a:r>
          </a:p>
          <a:p>
            <a:pPr eaLnBrk="1" hangingPunct="1"/>
            <a:r>
              <a:rPr lang="en-US" b="0" dirty="0">
                <a:ea typeface="ＭＳ Ｐゴシック" pitchFamily="-110" charset="-128"/>
                <a:cs typeface="ＭＳ Ｐゴシック" pitchFamily="-110" charset="-128"/>
              </a:rPr>
              <a:t>or UDP) port number, which defines applications such as SNMP or HTTP.</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IP protocol field</a:t>
            </a:r>
            <a:r>
              <a:rPr lang="en-US" b="0" dirty="0">
                <a:ea typeface="ＭＳ Ｐゴシック" pitchFamily="-110" charset="-128"/>
                <a:cs typeface="ＭＳ Ｐゴシック" pitchFamily="-110" charset="-128"/>
              </a:rPr>
              <a:t>: Defines the transport protocol</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Interface:</a:t>
            </a:r>
            <a:r>
              <a:rPr lang="en-US" b="0" dirty="0">
                <a:ea typeface="ＭＳ Ｐゴシック" pitchFamily="-110" charset="-128"/>
                <a:cs typeface="ＭＳ Ｐゴシック" pitchFamily="-110" charset="-128"/>
              </a:rPr>
              <a:t> For a firewall with three or more ports, which interface of the firewall</a:t>
            </a:r>
          </a:p>
          <a:p>
            <a:pPr eaLnBrk="1" hangingPunct="1"/>
            <a:r>
              <a:rPr lang="en-US" b="0" dirty="0">
                <a:ea typeface="ＭＳ Ｐゴシック" pitchFamily="-110" charset="-128"/>
                <a:cs typeface="ＭＳ Ｐゴシック" pitchFamily="-110" charset="-128"/>
              </a:rPr>
              <a:t>the packet came from or for which interface of the firewall the packet is destined.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packet filter is typically set up as a list of rules based on matches to fields</a:t>
            </a:r>
          </a:p>
          <a:p>
            <a:pPr eaLnBrk="1" hangingPunct="1"/>
            <a:r>
              <a:rPr lang="en-US" b="0" dirty="0">
                <a:ea typeface="ＭＳ Ｐゴシック" pitchFamily="-110" charset="-128"/>
                <a:cs typeface="ＭＳ Ｐゴシック" pitchFamily="-110" charset="-128"/>
              </a:rPr>
              <a:t>in the IP or TCP header. If there is a match to one of the rules, that rule is invoked</a:t>
            </a:r>
          </a:p>
          <a:p>
            <a:pPr eaLnBrk="1" hangingPunct="1"/>
            <a:r>
              <a:rPr lang="en-US" b="0" dirty="0">
                <a:ea typeface="ＭＳ Ｐゴシック" pitchFamily="-110" charset="-128"/>
                <a:cs typeface="ＭＳ Ｐゴシック" pitchFamily="-110" charset="-128"/>
              </a:rPr>
              <a:t>to determine whether to forward or discard the packet. If there is no match to any</a:t>
            </a:r>
          </a:p>
          <a:p>
            <a:pPr eaLnBrk="1" hangingPunct="1"/>
            <a:r>
              <a:rPr lang="en-US" b="0" dirty="0">
                <a:ea typeface="ＭＳ Ｐゴシック" pitchFamily="-110" charset="-128"/>
                <a:cs typeface="ＭＳ Ｐゴシック" pitchFamily="-110" charset="-128"/>
              </a:rPr>
              <a:t>rule, then a default action is taken. Two default policies are possible:</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discard: </a:t>
            </a:r>
            <a:r>
              <a:rPr lang="en-US" b="0" dirty="0">
                <a:ea typeface="ＭＳ Ｐゴシック" pitchFamily="-110" charset="-128"/>
                <a:cs typeface="ＭＳ Ｐゴシック" pitchFamily="-110" charset="-128"/>
              </a:rPr>
              <a:t>That which is not expressly permitted is prohibited.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Default =</a:t>
            </a:r>
            <a:r>
              <a:rPr lang="en-US" b="1" baseline="0" dirty="0">
                <a:ea typeface="ＭＳ Ｐゴシック" pitchFamily="-110" charset="-128"/>
                <a:cs typeface="ＭＳ Ｐゴシック" pitchFamily="-110" charset="-128"/>
              </a:rPr>
              <a:t> </a:t>
            </a:r>
            <a:r>
              <a:rPr lang="en-US" b="1" dirty="0">
                <a:ea typeface="ＭＳ Ｐゴシック" pitchFamily="-110" charset="-128"/>
                <a:cs typeface="ＭＳ Ｐゴシック" pitchFamily="-110" charset="-128"/>
              </a:rPr>
              <a:t>forward:</a:t>
            </a:r>
            <a:r>
              <a:rPr lang="en-US" b="0" dirty="0">
                <a:ea typeface="ＭＳ Ｐゴシック" pitchFamily="-110" charset="-128"/>
                <a:cs typeface="ＭＳ Ｐゴシック" pitchFamily="-110" charset="-128"/>
              </a:rPr>
              <a:t> That which is not expressly prohibited is permitted.</a:t>
            </a:r>
          </a:p>
          <a:p>
            <a:pPr eaLnBrk="1" hangingPunct="1"/>
            <a:endParaRPr lang="en-US" b="0" dirty="0">
              <a:ea typeface="ＭＳ Ｐゴシック" pitchFamily="-110" charset="-128"/>
              <a:cs typeface="ＭＳ Ｐゴシック" pitchFamily="-110" charset="-128"/>
            </a:endParaRPr>
          </a:p>
          <a:p>
            <a:pPr eaLnBrk="1" hangingPunct="1"/>
            <a:r>
              <a:rPr lang="en-US" b="0" dirty="0">
                <a:ea typeface="ＭＳ Ｐゴシック" pitchFamily="-110" charset="-128"/>
                <a:cs typeface="ＭＳ Ｐゴシック" pitchFamily="-110" charset="-128"/>
              </a:rPr>
              <a:t>The default discard policy is more conservative. Initially, everything is blocked,</a:t>
            </a:r>
          </a:p>
          <a:p>
            <a:pPr eaLnBrk="1" hangingPunct="1"/>
            <a:r>
              <a:rPr lang="en-US" b="0" dirty="0">
                <a:ea typeface="ＭＳ Ｐゴシック" pitchFamily="-110" charset="-128"/>
                <a:cs typeface="ＭＳ Ｐゴシック" pitchFamily="-110" charset="-128"/>
              </a:rPr>
              <a:t>and services must be added on a case-by-case basis. This policy is more visible to</a:t>
            </a:r>
          </a:p>
          <a:p>
            <a:pPr eaLnBrk="1" hangingPunct="1"/>
            <a:r>
              <a:rPr lang="en-US" b="0" dirty="0">
                <a:ea typeface="ＭＳ Ｐゴシック" pitchFamily="-110" charset="-128"/>
                <a:cs typeface="ＭＳ Ｐゴシック" pitchFamily="-110" charset="-128"/>
              </a:rPr>
              <a:t>users, who are more likely to see the firewall as a hindrance. However, this is the</a:t>
            </a:r>
          </a:p>
          <a:p>
            <a:pPr eaLnBrk="1" hangingPunct="1"/>
            <a:r>
              <a:rPr lang="en-US" b="0" dirty="0">
                <a:ea typeface="ＭＳ Ｐゴシック" pitchFamily="-110" charset="-128"/>
                <a:cs typeface="ＭＳ Ｐゴシック" pitchFamily="-110" charset="-128"/>
              </a:rPr>
              <a:t>policy likely to be preferred by businesses and government organizations. Further,</a:t>
            </a:r>
          </a:p>
          <a:p>
            <a:pPr eaLnBrk="1" hangingPunct="1"/>
            <a:r>
              <a:rPr lang="en-US" b="0" dirty="0">
                <a:ea typeface="ＭＳ Ｐゴシック" pitchFamily="-110" charset="-128"/>
                <a:cs typeface="ＭＳ Ｐゴシック" pitchFamily="-110" charset="-128"/>
              </a:rPr>
              <a:t>visibility to users diminishes as rules are created. The default forward policy increases</a:t>
            </a:r>
          </a:p>
          <a:p>
            <a:pPr eaLnBrk="1" hangingPunct="1"/>
            <a:r>
              <a:rPr lang="en-US" b="0" dirty="0">
                <a:ea typeface="ＭＳ Ｐゴシック" pitchFamily="-110" charset="-128"/>
                <a:cs typeface="ＭＳ Ｐゴシック" pitchFamily="-110" charset="-128"/>
              </a:rPr>
              <a:t>ease of use for end users but provides reduced security; the security administrator</a:t>
            </a:r>
          </a:p>
          <a:p>
            <a:pPr eaLnBrk="1" hangingPunct="1"/>
            <a:r>
              <a:rPr lang="en-US" b="0" dirty="0">
                <a:ea typeface="ＭＳ Ｐゴシック" pitchFamily="-110" charset="-128"/>
                <a:cs typeface="ＭＳ Ｐゴシック" pitchFamily="-110" charset="-128"/>
              </a:rPr>
              <a:t>must, in essence, react to each new security threat as it becomes known. This policy</a:t>
            </a:r>
          </a:p>
          <a:p>
            <a:pPr eaLnBrk="1" hangingPunct="1"/>
            <a:r>
              <a:rPr lang="en-US" b="0" dirty="0">
                <a:ea typeface="ＭＳ Ｐゴシック" pitchFamily="-110" charset="-128"/>
                <a:cs typeface="ＭＳ Ｐゴシック" pitchFamily="-110" charset="-128"/>
              </a:rPr>
              <a:t>may be used by generally more open organizations, such as universities.</a:t>
            </a:r>
            <a:endParaRPr lang="en-US" b="0" dirty="0">
              <a:latin typeface="Times New Roman"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7760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Table 9.1 is a simplified example of a rule set for SMTP traffic. The goal is to</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allow inbound and outbound email traffic but to block all other traffic. The rules are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applied top to bottom to each packet. The intent of each rule is:</a:t>
            </a:r>
            <a:endParaRPr lang="en-US" b="1" dirty="0">
              <a:ea typeface="ＭＳ Ｐゴシック" pitchFamily="-110" charset="-128"/>
              <a:cs typeface="ＭＳ Ｐゴシック" pitchFamily="-110" charset="-128"/>
            </a:endParaRPr>
          </a:p>
          <a:p>
            <a:pPr eaLnBrk="1" hangingPunct="1"/>
            <a:endParaRPr lang="en-US" b="1" dirty="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1. Inbound mail from an external source is allowed (port 25 is for SMTP incoming).</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2.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3. Outbound mail to an external source is allowed.</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4. This rule is intended to allow a response to an inbound SMTP connection.</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5. This is an explicit statement of the default policy. All rule sets include this rule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implicitly as the last rule.</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There are several problems with this rule set. Rule 4 allows external traffic</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any destination port above 1023. As an example of an exploit of this rule,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external attacker can open a connection from the attacker’s port 5150 to an internal</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Web proxy server on port 8080. This is supposed to be forbidden and could allow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attack on the server. To counter this attack, the firewall rule set can be configured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with a source port field for each row. For rules 2 and 4, the source port is set to 25;</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for rules 1 and 3, the source port is set to &gt;1023.</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But a vulnerability remains. Rules 3 and 4 are intended to specify that any</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inside host can send mail to the outside. A TCP packet with a destination port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25 is routed to the SMTP server on the destination machine. The problem with this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rule is that the use of port 25 for SMTP receipt is only a default; an outside machine</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could be configured to have some other application linked to port 25. As the revised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rule 4 is written, an attacker could gain access to internal machines by sending packets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with a TCP source port number of 25. To counter this threat, we can add an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ACK flag field to each row. For rule 4, the field would indicate that the ACK flag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must be set on the incoming packet.  </a:t>
            </a:r>
            <a:r>
              <a:rPr lang="en-US" sz="1200" kern="1200" dirty="0">
                <a:solidFill>
                  <a:schemeClr val="tx1"/>
                </a:solidFill>
                <a:effectLst/>
                <a:latin typeface="Arial" pitchFamily="-110" charset="0"/>
                <a:ea typeface="ＭＳ Ｐゴシック" pitchFamily="-1" charset="-128"/>
                <a:cs typeface="ＭＳ Ｐゴシック" pitchFamily="-1" charset="-128"/>
              </a:rPr>
              <a:t>Rule 4 would now look like this: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 charset="-128"/>
                <a:cs typeface="ＭＳ Ｐゴシック" pitchFamily="-1" charset="-128"/>
              </a:rPr>
              <a:t>Rule  4</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 charset="-128"/>
                <a:cs typeface="ＭＳ Ｐゴシック" pitchFamily="-1" charset="-128"/>
              </a:rPr>
              <a:t>Direction  In</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err="1">
                <a:solidFill>
                  <a:schemeClr val="tx1"/>
                </a:solidFill>
                <a:effectLst/>
                <a:latin typeface="Arial" pitchFamily="-110" charset="0"/>
                <a:ea typeface="ＭＳ Ｐゴシック" pitchFamily="-1" charset="-128"/>
                <a:cs typeface="ＭＳ Ｐゴシック" pitchFamily="-1" charset="-128"/>
              </a:rPr>
              <a:t>Src</a:t>
            </a:r>
            <a:r>
              <a:rPr lang="en-US" sz="1200" kern="1200" baseline="0" dirty="0">
                <a:solidFill>
                  <a:schemeClr val="tx1"/>
                </a:solidFill>
                <a:effectLst/>
                <a:latin typeface="Arial" pitchFamily="-110" charset="0"/>
                <a:ea typeface="ＭＳ Ｐゴシック" pitchFamily="-1" charset="-128"/>
                <a:cs typeface="ＭＳ Ｐゴシック" pitchFamily="-1" charset="-128"/>
              </a:rPr>
              <a:t> </a:t>
            </a:r>
            <a:r>
              <a:rPr lang="en-US" sz="1200" kern="1200" dirty="0">
                <a:solidFill>
                  <a:schemeClr val="tx1"/>
                </a:solidFill>
                <a:effectLst/>
                <a:latin typeface="Arial" pitchFamily="-110" charset="0"/>
                <a:ea typeface="ＭＳ Ｐゴシック" pitchFamily="-1" charset="-128"/>
                <a:cs typeface="ＭＳ Ｐゴシック" pitchFamily="-1" charset="-128"/>
              </a:rPr>
              <a:t>address   External</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err="1">
                <a:solidFill>
                  <a:schemeClr val="tx1"/>
                </a:solidFill>
                <a:effectLst/>
                <a:latin typeface="Arial" pitchFamily="-110" charset="0"/>
                <a:ea typeface="ＭＳ Ｐゴシック" pitchFamily="-1" charset="-128"/>
                <a:cs typeface="ＭＳ Ｐゴシック" pitchFamily="-1" charset="-128"/>
              </a:rPr>
              <a:t>Src</a:t>
            </a:r>
            <a:r>
              <a:rPr lang="en-US" sz="1200" kern="1200" dirty="0">
                <a:solidFill>
                  <a:schemeClr val="tx1"/>
                </a:solidFill>
                <a:effectLst/>
                <a:latin typeface="Arial" pitchFamily="-110" charset="0"/>
                <a:ea typeface="ＭＳ Ｐゴシック" pitchFamily="-1" charset="-128"/>
                <a:cs typeface="ＭＳ Ｐゴシック" pitchFamily="-1" charset="-128"/>
              </a:rPr>
              <a:t> port   25</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err="1">
                <a:solidFill>
                  <a:schemeClr val="tx1"/>
                </a:solidFill>
                <a:effectLst/>
                <a:latin typeface="Arial" pitchFamily="-110" charset="0"/>
                <a:ea typeface="ＭＳ Ｐゴシック" pitchFamily="-1" charset="-128"/>
                <a:cs typeface="ＭＳ Ｐゴシック" pitchFamily="-1" charset="-128"/>
              </a:rPr>
              <a:t>Dest</a:t>
            </a:r>
            <a:r>
              <a:rPr lang="en-US" sz="1200" kern="1200" baseline="0" dirty="0">
                <a:solidFill>
                  <a:schemeClr val="tx1"/>
                </a:solidFill>
                <a:effectLst/>
                <a:latin typeface="Arial" pitchFamily="-110" charset="0"/>
                <a:ea typeface="ＭＳ Ｐゴシック" pitchFamily="-1" charset="-128"/>
                <a:cs typeface="ＭＳ Ｐゴシック" pitchFamily="-1" charset="-128"/>
              </a:rPr>
              <a:t> </a:t>
            </a:r>
            <a:r>
              <a:rPr lang="en-US" sz="1200" kern="1200" dirty="0">
                <a:solidFill>
                  <a:schemeClr val="tx1"/>
                </a:solidFill>
                <a:effectLst/>
                <a:latin typeface="Arial" pitchFamily="-110" charset="0"/>
                <a:ea typeface="ＭＳ Ｐゴシック" pitchFamily="-1" charset="-128"/>
                <a:cs typeface="ＭＳ Ｐゴシック" pitchFamily="-1" charset="-128"/>
              </a:rPr>
              <a:t>address   Internal</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 charset="-128"/>
                <a:cs typeface="ＭＳ Ｐゴシック" pitchFamily="-1" charset="-128"/>
              </a:rPr>
              <a:t>Protocol     TCP</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err="1">
                <a:solidFill>
                  <a:schemeClr val="tx1"/>
                </a:solidFill>
                <a:effectLst/>
                <a:latin typeface="Arial" pitchFamily="-110" charset="0"/>
                <a:ea typeface="ＭＳ Ｐゴシック" pitchFamily="-1" charset="-128"/>
                <a:cs typeface="ＭＳ Ｐゴシック" pitchFamily="-1" charset="-128"/>
              </a:rPr>
              <a:t>Dest</a:t>
            </a:r>
            <a:r>
              <a:rPr lang="en-US" sz="1200" kern="1200" dirty="0">
                <a:solidFill>
                  <a:schemeClr val="tx1"/>
                </a:solidFill>
                <a:effectLst/>
                <a:latin typeface="Arial" pitchFamily="-110" charset="0"/>
                <a:ea typeface="ＭＳ Ｐゴシック" pitchFamily="-1" charset="-128"/>
                <a:cs typeface="ＭＳ Ｐゴシック" pitchFamily="-1" charset="-128"/>
              </a:rPr>
              <a:t> port   &gt;1023</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 charset="-128"/>
                <a:cs typeface="ＭＳ Ｐゴシック" pitchFamily="-1" charset="-128"/>
              </a:rPr>
              <a:t>Flag    ACK</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 charset="-128"/>
                <a:cs typeface="ＭＳ Ｐゴシック" pitchFamily="-1" charset="-128"/>
              </a:rPr>
              <a:t>Action.   Permit</a:t>
            </a: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endParaRPr lang="en-US" sz="1200" b="0" i="0" u="none" strike="noStrike" kern="1200" baseline="0" dirty="0">
              <a:solidFill>
                <a:schemeClr val="tx1"/>
              </a:solidFill>
              <a:latin typeface="Arial" pitchFamily="-110"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The rule takes advantage of a feature of TCP connections. Once a connection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is set up, the ACK flag of a TCP segment is set to acknowledge segments sent from</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the other side. Thus, this rule allows incoming packets with a source port number of</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25 that include the ACK flag in the TCP segment.</a:t>
            </a:r>
            <a:endParaRPr lang="en-US" b="1" dirty="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360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One advantage of a packet filtering firewall is its simplicity. Also, packet filters</a:t>
            </a:r>
          </a:p>
          <a:p>
            <a:pPr eaLnBrk="1" hangingPunct="1"/>
            <a:r>
              <a:rPr lang="en-US" b="0" dirty="0"/>
              <a:t>typically are transparent to users and are very fast. NIST SP 800-41 lists the following</a:t>
            </a:r>
          </a:p>
          <a:p>
            <a:pPr eaLnBrk="1" hangingPunct="1"/>
            <a:r>
              <a:rPr lang="en-US" b="0" dirty="0"/>
              <a:t>weaknesses of packet filter firewalls:</a:t>
            </a:r>
          </a:p>
          <a:p>
            <a:pPr eaLnBrk="1" hangingPunct="1"/>
            <a:endParaRPr lang="en-US" b="0" dirty="0"/>
          </a:p>
          <a:p>
            <a:pPr eaLnBrk="1" hangingPunct="1"/>
            <a:r>
              <a:rPr lang="en-US" b="0" dirty="0"/>
              <a:t>• Because packet filter firewalls do not examine upper-layer data, they cannot</a:t>
            </a:r>
          </a:p>
          <a:p>
            <a:pPr eaLnBrk="1" hangingPunct="1"/>
            <a:r>
              <a:rPr lang="en-US" b="0" dirty="0"/>
              <a:t>prevent attacks that employ application-specific vulnerabilities or functions.</a:t>
            </a:r>
          </a:p>
          <a:p>
            <a:pPr eaLnBrk="1" hangingPunct="1"/>
            <a:r>
              <a:rPr lang="en-US" b="0" dirty="0"/>
              <a:t>For example, a packet filter firewall cannot block specific application</a:t>
            </a:r>
          </a:p>
          <a:p>
            <a:pPr eaLnBrk="1" hangingPunct="1"/>
            <a:r>
              <a:rPr lang="en-US" b="0" dirty="0"/>
              <a:t>commands; if a packet filter firewall allows a given application, all functions</a:t>
            </a:r>
          </a:p>
          <a:p>
            <a:pPr eaLnBrk="1" hangingPunct="1"/>
            <a:r>
              <a:rPr lang="en-US" b="0" dirty="0"/>
              <a:t>available within that application will be permitted.</a:t>
            </a:r>
          </a:p>
          <a:p>
            <a:pPr eaLnBrk="1" hangingPunct="1"/>
            <a:endParaRPr lang="en-US" b="0" dirty="0"/>
          </a:p>
          <a:p>
            <a:pPr eaLnBrk="1" hangingPunct="1"/>
            <a:r>
              <a:rPr lang="en-US" b="0" dirty="0"/>
              <a:t>• Because of the limited information available to the firewall, the logging</a:t>
            </a:r>
          </a:p>
          <a:p>
            <a:pPr eaLnBrk="1" hangingPunct="1"/>
            <a:r>
              <a:rPr lang="en-US" b="0" dirty="0"/>
              <a:t>functionality present in packet filter firewalls is limited. Packet filter logs</a:t>
            </a:r>
          </a:p>
          <a:p>
            <a:pPr eaLnBrk="1" hangingPunct="1"/>
            <a:r>
              <a:rPr lang="en-US" b="0" dirty="0"/>
              <a:t>normally contain the same information used to make access control decisions</a:t>
            </a:r>
          </a:p>
          <a:p>
            <a:pPr eaLnBrk="1" hangingPunct="1"/>
            <a:r>
              <a:rPr lang="en-US" b="0" dirty="0"/>
              <a:t>(source address, destination address, and traffic type).</a:t>
            </a:r>
          </a:p>
          <a:p>
            <a:pPr eaLnBrk="1" hangingPunct="1"/>
            <a:endParaRPr lang="en-US" b="0" dirty="0"/>
          </a:p>
          <a:p>
            <a:pPr eaLnBrk="1" hangingPunct="1"/>
            <a:r>
              <a:rPr lang="en-US" b="0" dirty="0"/>
              <a:t>• Most packet filter firewalls do not support advanced user authentication</a:t>
            </a:r>
          </a:p>
          <a:p>
            <a:pPr eaLnBrk="1" hangingPunct="1"/>
            <a:r>
              <a:rPr lang="en-US" b="0" dirty="0"/>
              <a:t>schemes. Once again, this limitation is mostly due to the lack of upper-layer</a:t>
            </a:r>
          </a:p>
          <a:p>
            <a:pPr eaLnBrk="1" hangingPunct="1"/>
            <a:r>
              <a:rPr lang="en-US" b="0" dirty="0"/>
              <a:t>functionality by the firewall.</a:t>
            </a:r>
          </a:p>
          <a:p>
            <a:pPr eaLnBrk="1" hangingPunct="1"/>
            <a:endParaRPr lang="en-US" b="0" dirty="0"/>
          </a:p>
          <a:p>
            <a:pPr eaLnBrk="1" hangingPunct="1"/>
            <a:r>
              <a:rPr lang="en-US" b="0" dirty="0"/>
              <a:t>• Packet filter firewalls are generally vulnerable to attacks and exploits that take</a:t>
            </a:r>
          </a:p>
          <a:p>
            <a:pPr eaLnBrk="1" hangingPunct="1"/>
            <a:r>
              <a:rPr lang="en-US" b="0" dirty="0"/>
              <a:t>advantage of problems within the TCP/IP specification and protocol stack,</a:t>
            </a:r>
          </a:p>
          <a:p>
            <a:pPr eaLnBrk="1" hangingPunct="1"/>
            <a:r>
              <a:rPr lang="en-US" b="0" dirty="0"/>
              <a:t>such as </a:t>
            </a:r>
            <a:r>
              <a:rPr lang="en-US" b="0" i="1" dirty="0"/>
              <a:t>network layer address spoofing . </a:t>
            </a:r>
            <a:r>
              <a:rPr lang="en-US" b="0" i="0" dirty="0"/>
              <a:t>Many packet filter firewalls cannot</a:t>
            </a:r>
          </a:p>
          <a:p>
            <a:pPr eaLnBrk="1" hangingPunct="1"/>
            <a:r>
              <a:rPr lang="en-US" b="0" dirty="0"/>
              <a:t>detect a network packet in which the OSI Layer 3 addressing information has</a:t>
            </a:r>
          </a:p>
          <a:p>
            <a:pPr eaLnBrk="1" hangingPunct="1"/>
            <a:r>
              <a:rPr lang="en-US" b="0" dirty="0"/>
              <a:t>been altered. Spoofing attacks are generally employed by intruders to bypass</a:t>
            </a:r>
          </a:p>
          <a:p>
            <a:pPr eaLnBrk="1" hangingPunct="1"/>
            <a:r>
              <a:rPr lang="en-US" b="0" dirty="0"/>
              <a:t>the security controls implemented in a firewall platform.</a:t>
            </a:r>
          </a:p>
          <a:p>
            <a:pPr eaLnBrk="1" hangingPunct="1"/>
            <a:endParaRPr lang="en-US" b="0" dirty="0"/>
          </a:p>
          <a:p>
            <a:pPr eaLnBrk="1" hangingPunct="1"/>
            <a:r>
              <a:rPr lang="en-US" b="0" dirty="0"/>
              <a:t>• Finally, due to the small number of variables used in access control decisions,</a:t>
            </a:r>
          </a:p>
          <a:p>
            <a:pPr eaLnBrk="1" hangingPunct="1"/>
            <a:r>
              <a:rPr lang="en-US" b="0" dirty="0"/>
              <a:t>packet filter firewalls are susceptible to security breaches caused by improper</a:t>
            </a:r>
          </a:p>
          <a:p>
            <a:pPr eaLnBrk="1" hangingPunct="1"/>
            <a:r>
              <a:rPr lang="en-US" b="0" dirty="0"/>
              <a:t>configurations. In other words, it is easy to accidentally configure a packet</a:t>
            </a:r>
          </a:p>
          <a:p>
            <a:pPr eaLnBrk="1" hangingPunct="1"/>
            <a:r>
              <a:rPr lang="en-US" b="0" dirty="0"/>
              <a:t>filter firewall to allow traffic types, sources, and destinations that should be</a:t>
            </a:r>
          </a:p>
          <a:p>
            <a:pPr eaLnBrk="1" hangingPunct="1"/>
            <a:r>
              <a:rPr lang="en-US" b="0" dirty="0"/>
              <a:t>denied based on an organization’s information security policy.</a:t>
            </a:r>
          </a:p>
          <a:p>
            <a:pPr eaLnBrk="1" hangingPunct="1"/>
            <a:endParaRPr lang="en-US" b="0" dirty="0"/>
          </a:p>
          <a:p>
            <a:pPr eaLnBrk="1" hangingPunct="1"/>
            <a:r>
              <a:rPr lang="en-US" b="0" dirty="0"/>
              <a:t>Some of the attacks that can be made on packet filtering firewalls and the</a:t>
            </a:r>
          </a:p>
          <a:p>
            <a:pPr eaLnBrk="1" hangingPunct="1"/>
            <a:r>
              <a:rPr lang="en-US" b="0" dirty="0"/>
              <a:t>appropriate countermeasures are the following:</a:t>
            </a:r>
          </a:p>
          <a:p>
            <a:pPr eaLnBrk="1" hangingPunct="1"/>
            <a:endParaRPr lang="en-US" b="0" dirty="0"/>
          </a:p>
          <a:p>
            <a:pPr eaLnBrk="1" hangingPunct="1"/>
            <a:r>
              <a:rPr lang="en-US" b="0" dirty="0"/>
              <a:t>• </a:t>
            </a:r>
            <a:r>
              <a:rPr lang="en-US" b="1" dirty="0"/>
              <a:t>IP address spoofing </a:t>
            </a:r>
            <a:r>
              <a:rPr lang="en-US" b="0" dirty="0"/>
              <a:t>: The intruder transmits packets from the outside with a</a:t>
            </a:r>
          </a:p>
          <a:p>
            <a:pPr eaLnBrk="1" hangingPunct="1"/>
            <a:r>
              <a:rPr lang="en-US" b="0" dirty="0"/>
              <a:t>source IP address field containing an address of an internal host. The attacker</a:t>
            </a:r>
          </a:p>
          <a:p>
            <a:pPr eaLnBrk="1" hangingPunct="1"/>
            <a:r>
              <a:rPr lang="en-US" b="0" dirty="0"/>
              <a:t>hopes that the use of a spoofed address will allow penetration of systems that</a:t>
            </a:r>
          </a:p>
          <a:p>
            <a:pPr eaLnBrk="1" hangingPunct="1"/>
            <a:r>
              <a:rPr lang="en-US" b="0" dirty="0"/>
              <a:t>employ simple source address security, in which packets from specific trusted</a:t>
            </a:r>
          </a:p>
          <a:p>
            <a:pPr eaLnBrk="1" hangingPunct="1"/>
            <a:r>
              <a:rPr lang="en-US" b="0" dirty="0"/>
              <a:t>internal hosts are accepted. The countermeasure is to discard packets with an</a:t>
            </a:r>
          </a:p>
          <a:p>
            <a:pPr eaLnBrk="1" hangingPunct="1"/>
            <a:r>
              <a:rPr lang="en-US" b="0" dirty="0"/>
              <a:t>inside source address if the packet arrives on an external interface. In fact, this</a:t>
            </a:r>
          </a:p>
          <a:p>
            <a:pPr eaLnBrk="1" hangingPunct="1"/>
            <a:r>
              <a:rPr lang="en-US" b="0" dirty="0"/>
              <a:t>countermeasure is often implemented at the router external to the firewall.</a:t>
            </a:r>
          </a:p>
          <a:p>
            <a:pPr eaLnBrk="1" hangingPunct="1"/>
            <a:endParaRPr lang="en-US" b="0" dirty="0"/>
          </a:p>
          <a:p>
            <a:pPr eaLnBrk="1" hangingPunct="1"/>
            <a:r>
              <a:rPr lang="en-US" b="0" dirty="0"/>
              <a:t>• </a:t>
            </a:r>
            <a:r>
              <a:rPr lang="en-US" b="1" dirty="0"/>
              <a:t>Source routing attacks: </a:t>
            </a:r>
            <a:r>
              <a:rPr lang="en-US" b="0" dirty="0"/>
              <a:t>The source station specifies the route that a packet</a:t>
            </a:r>
          </a:p>
          <a:p>
            <a:pPr eaLnBrk="1" hangingPunct="1"/>
            <a:r>
              <a:rPr lang="en-US" b="0" dirty="0"/>
              <a:t>should take as it crosses the Internet, in the hopes that this will bypass security</a:t>
            </a:r>
          </a:p>
          <a:p>
            <a:pPr eaLnBrk="1" hangingPunct="1"/>
            <a:r>
              <a:rPr lang="en-US" b="0" dirty="0"/>
              <a:t>measures that do not analyze the source routing information. A countermeasure</a:t>
            </a:r>
          </a:p>
          <a:p>
            <a:pPr eaLnBrk="1" hangingPunct="1"/>
            <a:r>
              <a:rPr lang="en-US" b="0" dirty="0"/>
              <a:t>is to discard all packets that use this option.</a:t>
            </a:r>
          </a:p>
          <a:p>
            <a:pPr eaLnBrk="1" hangingPunct="1"/>
            <a:endParaRPr lang="en-US" b="0" dirty="0"/>
          </a:p>
          <a:p>
            <a:pPr eaLnBrk="1" hangingPunct="1"/>
            <a:r>
              <a:rPr lang="en-US" b="0" dirty="0"/>
              <a:t>• </a:t>
            </a:r>
            <a:r>
              <a:rPr lang="en-US" b="1" dirty="0"/>
              <a:t>Tiny fragment attacks</a:t>
            </a:r>
            <a:r>
              <a:rPr lang="en-US" b="0" dirty="0"/>
              <a:t>: The intruder uses the IP fragmentation option to create</a:t>
            </a:r>
          </a:p>
          <a:p>
            <a:pPr eaLnBrk="1" hangingPunct="1"/>
            <a:r>
              <a:rPr lang="en-US" b="0" dirty="0"/>
              <a:t>extremely small fragments and force the TCP header information into</a:t>
            </a:r>
          </a:p>
          <a:p>
            <a:pPr eaLnBrk="1" hangingPunct="1"/>
            <a:r>
              <a:rPr lang="en-US" b="0" dirty="0"/>
              <a:t>a separate packet fragment. This attack is designed to circumvent filtering</a:t>
            </a:r>
          </a:p>
          <a:p>
            <a:pPr eaLnBrk="1" hangingPunct="1"/>
            <a:r>
              <a:rPr lang="en-US" b="0" dirty="0"/>
              <a:t>rules that depend on TCP header information. Typically, a packet filter</a:t>
            </a:r>
          </a:p>
          <a:p>
            <a:pPr eaLnBrk="1" hangingPunct="1"/>
            <a:r>
              <a:rPr lang="en-US" b="0" dirty="0"/>
              <a:t>will make a filtering decision on the first fragment of a packet. All subsequent</a:t>
            </a:r>
          </a:p>
          <a:p>
            <a:pPr eaLnBrk="1" hangingPunct="1"/>
            <a:r>
              <a:rPr lang="en-US" b="0" dirty="0"/>
              <a:t>fragments of that packet are filtered out solely on the basis that</a:t>
            </a:r>
          </a:p>
          <a:p>
            <a:pPr eaLnBrk="1" hangingPunct="1"/>
            <a:r>
              <a:rPr lang="en-US" b="0" dirty="0"/>
              <a:t>they are part of the packet whose first fragment was rejected. The attacker</a:t>
            </a:r>
          </a:p>
          <a:p>
            <a:pPr eaLnBrk="1" hangingPunct="1"/>
            <a:r>
              <a:rPr lang="en-US" b="0" dirty="0"/>
              <a:t>hopes that the filtering firewall examines only the first fragment and that</a:t>
            </a:r>
          </a:p>
          <a:p>
            <a:pPr eaLnBrk="1" hangingPunct="1"/>
            <a:r>
              <a:rPr lang="en-US" b="0" dirty="0"/>
              <a:t>the remaining fragments are passed through. A tiny fragment attack can be</a:t>
            </a:r>
          </a:p>
          <a:p>
            <a:pPr eaLnBrk="1" hangingPunct="1"/>
            <a:r>
              <a:rPr lang="en-US" b="0" dirty="0"/>
              <a:t>defeated by enforcing a rule that the first fragment of a packet must contain</a:t>
            </a:r>
          </a:p>
          <a:p>
            <a:pPr eaLnBrk="1" hangingPunct="1"/>
            <a:r>
              <a:rPr lang="en-US" b="0" dirty="0"/>
              <a:t>a predefined minimum amount of the transport header. If the first fragment</a:t>
            </a:r>
          </a:p>
          <a:p>
            <a:pPr eaLnBrk="1" hangingPunct="1"/>
            <a:r>
              <a:rPr lang="en-US" b="0" dirty="0"/>
              <a:t>is rejected, the filter can remember the packet and discard all subsequent</a:t>
            </a:r>
          </a:p>
          <a:p>
            <a:pPr eaLnBrk="1" hangingPunct="1"/>
            <a:r>
              <a:rPr lang="en-US" b="0" dirty="0"/>
              <a:t>fragments.</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168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 charset="-128"/>
                <a:cs typeface="ＭＳ Ｐゴシック" pitchFamily="-1" charset="-128"/>
              </a:rPr>
              <a:t> A firewall can monitor network traffic at a number of levels, from low-level network</a:t>
            </a:r>
          </a:p>
          <a:p>
            <a:r>
              <a:rPr lang="en-US" sz="1200" kern="1200" dirty="0">
                <a:solidFill>
                  <a:schemeClr val="tx1"/>
                </a:solidFill>
                <a:effectLst/>
                <a:latin typeface="Arial" pitchFamily="-110" charset="0"/>
                <a:ea typeface="ＭＳ Ｐゴシック" pitchFamily="-1" charset="-128"/>
                <a:cs typeface="ＭＳ Ｐゴシック" pitchFamily="-1" charset="-128"/>
              </a:rPr>
              <a:t>packets, either individually or as part of a flow, to all traffic within a transport connection,</a:t>
            </a:r>
          </a:p>
          <a:p>
            <a:r>
              <a:rPr lang="en-US" sz="1200" kern="1200" dirty="0">
                <a:solidFill>
                  <a:schemeClr val="tx1"/>
                </a:solidFill>
                <a:effectLst/>
                <a:latin typeface="Arial" pitchFamily="-110" charset="0"/>
                <a:ea typeface="ＭＳ Ｐゴシック" pitchFamily="-1" charset="-128"/>
                <a:cs typeface="ＭＳ Ｐゴシック" pitchFamily="-1" charset="-128"/>
              </a:rPr>
              <a:t>up to inspecting details of application protocols. The choice of which level</a:t>
            </a:r>
          </a:p>
          <a:p>
            <a:r>
              <a:rPr lang="en-US" sz="1200" kern="1200" dirty="0">
                <a:solidFill>
                  <a:schemeClr val="tx1"/>
                </a:solidFill>
                <a:effectLst/>
                <a:latin typeface="Arial" pitchFamily="-110" charset="0"/>
                <a:ea typeface="ＭＳ Ｐゴシック" pitchFamily="-1" charset="-128"/>
                <a:cs typeface="ＭＳ Ｐゴシック" pitchFamily="-1" charset="-128"/>
              </a:rPr>
              <a:t>is appropriate is determined by the desired firewall access policy. It can operate as a</a:t>
            </a:r>
          </a:p>
          <a:p>
            <a:r>
              <a:rPr lang="en-US" sz="1200" kern="1200" dirty="0">
                <a:solidFill>
                  <a:schemeClr val="tx1"/>
                </a:solidFill>
                <a:effectLst/>
                <a:latin typeface="Arial" pitchFamily="-110" charset="0"/>
                <a:ea typeface="ＭＳ Ｐゴシック" pitchFamily="-1" charset="-128"/>
                <a:cs typeface="ＭＳ Ｐゴシック" pitchFamily="-1" charset="-128"/>
              </a:rPr>
              <a:t>positive filter, allowing to pass only packets that meet specific criteria, or as a negative</a:t>
            </a:r>
          </a:p>
          <a:p>
            <a:r>
              <a:rPr lang="en-US" sz="1200" kern="1200" dirty="0">
                <a:solidFill>
                  <a:schemeClr val="tx1"/>
                </a:solidFill>
                <a:effectLst/>
                <a:latin typeface="Arial" pitchFamily="-110" charset="0"/>
                <a:ea typeface="ＭＳ Ｐゴシック" pitchFamily="-1" charset="-128"/>
                <a:cs typeface="ＭＳ Ｐゴシック" pitchFamily="-1" charset="-128"/>
              </a:rPr>
              <a:t> filter, rejecting any packet that meets certain criteria. The criteria implement the</a:t>
            </a:r>
          </a:p>
          <a:p>
            <a:r>
              <a:rPr lang="en-US" sz="1200" kern="1200" dirty="0">
                <a:solidFill>
                  <a:schemeClr val="tx1"/>
                </a:solidFill>
                <a:effectLst/>
                <a:latin typeface="Arial" pitchFamily="-110" charset="0"/>
                <a:ea typeface="ＭＳ Ｐゴシック" pitchFamily="-1" charset="-128"/>
                <a:cs typeface="ＭＳ Ｐゴシック" pitchFamily="-1" charset="-128"/>
              </a:rPr>
              <a:t>access policy for the firewall that we discussed in the previous section. Depending</a:t>
            </a:r>
          </a:p>
          <a:p>
            <a:r>
              <a:rPr lang="en-US" sz="1200" kern="1200" dirty="0">
                <a:solidFill>
                  <a:schemeClr val="tx1"/>
                </a:solidFill>
                <a:effectLst/>
                <a:latin typeface="Arial" pitchFamily="-110" charset="0"/>
                <a:ea typeface="ＭＳ Ｐゴシック" pitchFamily="-1" charset="-128"/>
                <a:cs typeface="ＭＳ Ｐゴシック" pitchFamily="-1" charset="-128"/>
              </a:rPr>
              <a:t>on the type of firewall, it may examine one or more protocol headers in each packet,</a:t>
            </a:r>
          </a:p>
          <a:p>
            <a:r>
              <a:rPr lang="en-US" sz="1200" kern="1200" dirty="0">
                <a:solidFill>
                  <a:schemeClr val="tx1"/>
                </a:solidFill>
                <a:effectLst/>
                <a:latin typeface="Arial" pitchFamily="-110" charset="0"/>
                <a:ea typeface="ＭＳ Ｐゴシック" pitchFamily="-1" charset="-128"/>
                <a:cs typeface="ＭＳ Ｐゴシック" pitchFamily="-1" charset="-128"/>
              </a:rPr>
              <a:t>the payload of each packet, or the pattern generated by a sequence of packets. In this</a:t>
            </a:r>
          </a:p>
          <a:p>
            <a:r>
              <a:rPr lang="en-US" sz="1200" kern="1200" dirty="0">
                <a:solidFill>
                  <a:schemeClr val="tx1"/>
                </a:solidFill>
                <a:effectLst/>
                <a:latin typeface="Arial" pitchFamily="-110" charset="0"/>
                <a:ea typeface="ＭＳ Ｐゴシック" pitchFamily="-1" charset="-128"/>
                <a:cs typeface="ＭＳ Ｐゴシック" pitchFamily="-1" charset="-128"/>
              </a:rPr>
              <a:t>section, we look at the principal types of firewalls.</a:t>
            </a:r>
          </a:p>
          <a:p>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1828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A traditional packet filter makes filtering decisions on an individual packet basis</a:t>
            </a:r>
          </a:p>
          <a:p>
            <a:pPr eaLnBrk="1" hangingPunct="1"/>
            <a:r>
              <a:rPr lang="en-US" dirty="0"/>
              <a:t>and does not take into consideration any higher-layer context. To understand what</a:t>
            </a:r>
          </a:p>
          <a:p>
            <a:pPr eaLnBrk="1" hangingPunct="1"/>
            <a:r>
              <a:rPr lang="en-US" dirty="0"/>
              <a:t>is meant by </a:t>
            </a:r>
            <a:r>
              <a:rPr lang="en-US" i="1" dirty="0"/>
              <a:t>context </a:t>
            </a:r>
            <a:r>
              <a:rPr lang="en-US" i="0" dirty="0"/>
              <a:t>and why a traditional packet filter is limited with regard to context,</a:t>
            </a:r>
          </a:p>
          <a:p>
            <a:pPr eaLnBrk="1" hangingPunct="1"/>
            <a:r>
              <a:rPr lang="en-US" dirty="0"/>
              <a:t>a little background is needed. Most standardized applications that run on top</a:t>
            </a:r>
          </a:p>
          <a:p>
            <a:pPr eaLnBrk="1" hangingPunct="1"/>
            <a:r>
              <a:rPr lang="en-US" dirty="0"/>
              <a:t>of TCP follow a client/server model. For example, for the Simple Mail Transfer</a:t>
            </a:r>
          </a:p>
          <a:p>
            <a:pPr eaLnBrk="1" hangingPunct="1"/>
            <a:r>
              <a:rPr lang="en-US" dirty="0"/>
              <a:t>Protocol (SMTP), e-mail is transmitted from a client system to a server system.</a:t>
            </a:r>
          </a:p>
          <a:p>
            <a:pPr eaLnBrk="1" hangingPunct="1"/>
            <a:r>
              <a:rPr lang="en-US" dirty="0"/>
              <a:t>The client system generates new e-mail messages, typically from user input. The</a:t>
            </a:r>
          </a:p>
          <a:p>
            <a:pPr eaLnBrk="1" hangingPunct="1"/>
            <a:r>
              <a:rPr lang="en-US" dirty="0"/>
              <a:t>server system accepts incoming e-mail messages and places them in the appropriate</a:t>
            </a:r>
          </a:p>
          <a:p>
            <a:pPr eaLnBrk="1" hangingPunct="1"/>
            <a:r>
              <a:rPr lang="en-US" dirty="0"/>
              <a:t>user mailboxes. SMTP operates by setting up a TCP connection between client</a:t>
            </a:r>
          </a:p>
          <a:p>
            <a:pPr eaLnBrk="1" hangingPunct="1"/>
            <a:r>
              <a:rPr lang="en-US" dirty="0"/>
              <a:t>and server, in which the TCP server port number, which identifies the SMTP server</a:t>
            </a:r>
          </a:p>
          <a:p>
            <a:pPr eaLnBrk="1" hangingPunct="1"/>
            <a:r>
              <a:rPr lang="en-US" dirty="0"/>
              <a:t>application, is 25. The TCP port number for the SMTP client is a number between</a:t>
            </a:r>
          </a:p>
          <a:p>
            <a:pPr eaLnBrk="1" hangingPunct="1"/>
            <a:r>
              <a:rPr lang="en-US" dirty="0"/>
              <a:t>1024 and 65535 that is generated by the SMTP client.</a:t>
            </a:r>
          </a:p>
          <a:p>
            <a:pPr eaLnBrk="1" hangingPunct="1"/>
            <a:endParaRPr lang="en-US" dirty="0"/>
          </a:p>
          <a:p>
            <a:pPr eaLnBrk="1" hangingPunct="1"/>
            <a:r>
              <a:rPr lang="en-US" dirty="0"/>
              <a:t>In general, when an application that uses TCP creates a session with a remote</a:t>
            </a:r>
          </a:p>
          <a:p>
            <a:pPr eaLnBrk="1" hangingPunct="1"/>
            <a:r>
              <a:rPr lang="en-US" dirty="0"/>
              <a:t>host, it creates a TCP connection in which the TCP port number for the remote</a:t>
            </a:r>
          </a:p>
          <a:p>
            <a:pPr eaLnBrk="1" hangingPunct="1"/>
            <a:r>
              <a:rPr lang="en-US" dirty="0"/>
              <a:t>(server) application is a number less than 1024 and the TCP port number for the</a:t>
            </a:r>
          </a:p>
          <a:p>
            <a:pPr eaLnBrk="1" hangingPunct="1"/>
            <a:r>
              <a:rPr lang="en-US" dirty="0"/>
              <a:t>local (client) application is a number between 1024 and 65535. The numbers less</a:t>
            </a:r>
          </a:p>
          <a:p>
            <a:pPr eaLnBrk="1" hangingPunct="1"/>
            <a:r>
              <a:rPr lang="en-US" dirty="0"/>
              <a:t>than 1024 are the “well-known” port numbers and are assigned permanently to</a:t>
            </a:r>
          </a:p>
          <a:p>
            <a:pPr eaLnBrk="1" hangingPunct="1"/>
            <a:r>
              <a:rPr lang="en-US" dirty="0"/>
              <a:t>particular applications (e.g., 25 for server SMTP). The numbers between 1024 and</a:t>
            </a:r>
          </a:p>
          <a:p>
            <a:pPr eaLnBrk="1" hangingPunct="1"/>
            <a:r>
              <a:rPr lang="en-US" dirty="0"/>
              <a:t>65535 are generated dynamically and have temporary significance only for the</a:t>
            </a:r>
          </a:p>
          <a:p>
            <a:pPr eaLnBrk="1" hangingPunct="1"/>
            <a:r>
              <a:rPr lang="en-US" dirty="0"/>
              <a:t>lifetime of a TCP connection.</a:t>
            </a:r>
          </a:p>
          <a:p>
            <a:pPr eaLnBrk="1" hangingPunct="1"/>
            <a:endParaRPr lang="en-US" dirty="0"/>
          </a:p>
          <a:p>
            <a:pPr eaLnBrk="1" hangingPunct="1"/>
            <a:r>
              <a:rPr lang="en-US" dirty="0"/>
              <a:t>A simple packet filtering firewall must permit inbound network traffic on all</a:t>
            </a:r>
          </a:p>
          <a:p>
            <a:pPr eaLnBrk="1" hangingPunct="1"/>
            <a:r>
              <a:rPr lang="en-US" dirty="0"/>
              <a:t>these high-numbered ports for TCP-based traffic to occur. This creates a vulnerability</a:t>
            </a:r>
          </a:p>
          <a:p>
            <a:pPr eaLnBrk="1" hangingPunct="1"/>
            <a:r>
              <a:rPr lang="en-US" dirty="0"/>
              <a:t>that can be exploited by unauthorized users.</a:t>
            </a:r>
          </a:p>
          <a:p>
            <a:pPr eaLnBrk="1" hangingPunct="1"/>
            <a:endParaRPr lang="en-US" dirty="0"/>
          </a:p>
          <a:p>
            <a:pPr eaLnBrk="1" hangingPunct="1"/>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4458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a:ea typeface="+mn-ea"/>
                <a:cs typeface="+mn-cs"/>
              </a:rPr>
              <a:t>A </a:t>
            </a:r>
            <a:r>
              <a:rPr lang="en-US" b="1" dirty="0">
                <a:ea typeface="+mn-ea"/>
                <a:cs typeface="+mn-cs"/>
              </a:rPr>
              <a:t>stateful inspection packet firewall </a:t>
            </a:r>
            <a:r>
              <a:rPr lang="en-US" dirty="0">
                <a:ea typeface="+mn-ea"/>
                <a:cs typeface="+mn-cs"/>
              </a:rPr>
              <a:t>tightens up the rules for TCP traffic by</a:t>
            </a:r>
          </a:p>
          <a:p>
            <a:pPr eaLnBrk="1" hangingPunct="1">
              <a:defRPr/>
            </a:pPr>
            <a:r>
              <a:rPr lang="en-US" dirty="0">
                <a:ea typeface="+mn-ea"/>
                <a:cs typeface="+mn-cs"/>
              </a:rPr>
              <a:t>creating a directory of outbound TCP connections, as shown in Table 9.2 . There is</a:t>
            </a:r>
          </a:p>
          <a:p>
            <a:pPr eaLnBrk="1" hangingPunct="1">
              <a:defRPr/>
            </a:pPr>
            <a:r>
              <a:rPr lang="en-US" dirty="0">
                <a:ea typeface="+mn-ea"/>
                <a:cs typeface="+mn-cs"/>
              </a:rPr>
              <a:t>an entry for each currently established connection. The packet filter will now allow</a:t>
            </a:r>
          </a:p>
          <a:p>
            <a:pPr eaLnBrk="1" hangingPunct="1">
              <a:defRPr/>
            </a:pPr>
            <a:r>
              <a:rPr lang="en-US" dirty="0">
                <a:ea typeface="+mn-ea"/>
                <a:cs typeface="+mn-cs"/>
              </a:rPr>
              <a:t>incoming traffic to high-numbered ports only for those packets that fit the profile of</a:t>
            </a:r>
          </a:p>
          <a:p>
            <a:pPr eaLnBrk="1" hangingPunct="1">
              <a:defRPr/>
            </a:pPr>
            <a:r>
              <a:rPr lang="en-US" dirty="0">
                <a:ea typeface="+mn-ea"/>
                <a:cs typeface="+mn-cs"/>
              </a:rPr>
              <a:t>one of the entries in this directory.</a:t>
            </a:r>
          </a:p>
          <a:p>
            <a:pPr eaLnBrk="1" hangingPunct="1">
              <a:defRPr/>
            </a:pPr>
            <a:endParaRPr lang="en-US" dirty="0">
              <a:ea typeface="+mn-ea"/>
              <a:cs typeface="+mn-cs"/>
            </a:endParaRP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 A stateful packet inspection firewall reviews the same packet information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as a packet filtering firewall, but also records information about TCP connections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(Figure 9.1c). Some stateful firewalls also keep track of TCP sequence numbers</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to prevent attacks that depend on the sequence number, such as session hijacking.</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Some even inspect limited amounts of application data for some well-known</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protocols like FTP, IM, and SIPS commands, in order to identify and track related</a:t>
            </a:r>
          </a:p>
          <a:p>
            <a:r>
              <a:rPr lang="en-US" sz="1200" b="0" i="0" u="none" strike="noStrike" kern="1200" baseline="0" dirty="0">
                <a:solidFill>
                  <a:schemeClr val="tx1"/>
                </a:solidFill>
                <a:latin typeface="Arial" pitchFamily="-110" charset="0"/>
                <a:ea typeface="ＭＳ Ｐゴシック" pitchFamily="-1" charset="-128"/>
                <a:cs typeface="ＭＳ Ｐゴシック" pitchFamily="-1" charset="-128"/>
              </a:rPr>
              <a:t>connections.</a:t>
            </a:r>
            <a:endParaRPr lang="en-US" dirty="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12386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800-63-3 (Digital Authentication Guideline , October 2016) defines digital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user authentication as the process of establishing confidence in user identities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are presented electronically to an information system. Systems can use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authenticated identity to determine if the authenticated individual is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perform particular functions, such as database transactions or access to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resources. In many cases, the authentication and transaction, or other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 take place across an open network such as the Internet. Equally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subsequent authorization can take place locally, such as across a local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area network.</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9709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800-63-3 (Digital Authentication Guideline , October 2016) defines digital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user authentication as the process of establishing confidence in user identities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are presented electronically to an information system. Systems can use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authenticated identity to determine if the authenticated individual is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perform particular functions, such as database transactions or access to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resources. In many cases, the authentication and transaction, or other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 take place across an open network such as the Internet. Equally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subsequent authorization can take place locally, such as across a local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area network.</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225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is the formal process of answering these questions, ensuring</a:t>
            </a:r>
          </a:p>
          <a:p>
            <a:r>
              <a:rPr lang="en-US" sz="1200" kern="1200" baseline="0" dirty="0">
                <a:solidFill>
                  <a:schemeClr val="tx1"/>
                </a:solidFill>
                <a:latin typeface="Arial" pitchFamily="-109" charset="0"/>
                <a:ea typeface="+mn-ea"/>
                <a:cs typeface="+mn-cs"/>
              </a:rPr>
              <a:t>that critical assets are sufficiently protected in a cost-effective manner. More specifically,</a:t>
            </a:r>
          </a:p>
          <a:p>
            <a:r>
              <a:rPr lang="en-US" sz="1200" kern="1200" baseline="0" dirty="0">
                <a:solidFill>
                  <a:schemeClr val="tx1"/>
                </a:solidFill>
                <a:latin typeface="Arial" pitchFamily="-109" charset="0"/>
                <a:ea typeface="+mn-ea"/>
                <a:cs typeface="+mn-cs"/>
              </a:rPr>
              <a:t>IT security management consists of first determining a clear view of an organization’s IT</a:t>
            </a:r>
          </a:p>
          <a:p>
            <a:r>
              <a:rPr lang="en-US" sz="1200" kern="1200" baseline="0" dirty="0">
                <a:solidFill>
                  <a:schemeClr val="tx1"/>
                </a:solidFill>
                <a:latin typeface="Arial" pitchFamily="-109" charset="0"/>
                <a:ea typeface="+mn-ea"/>
                <a:cs typeface="+mn-cs"/>
              </a:rPr>
              <a:t>security objectives and general risk profile. Next, an IT security </a:t>
            </a:r>
            <a:r>
              <a:rPr lang="en-US" sz="1200" b="1" kern="1200" baseline="0" dirty="0">
                <a:solidFill>
                  <a:schemeClr val="tx1"/>
                </a:solidFill>
                <a:latin typeface="Arial" pitchFamily="-109" charset="0"/>
                <a:ea typeface="+mn-ea"/>
                <a:cs typeface="+mn-cs"/>
              </a:rPr>
              <a:t>risk assessment </a:t>
            </a:r>
            <a:r>
              <a:rPr lang="en-US" sz="1200" kern="1200" baseline="0" dirty="0">
                <a:solidFill>
                  <a:schemeClr val="tx1"/>
                </a:solidFill>
                <a:latin typeface="Arial" pitchFamily="-109" charset="0"/>
                <a:ea typeface="+mn-ea"/>
                <a:cs typeface="+mn-cs"/>
              </a:rPr>
              <a:t>is needed</a:t>
            </a:r>
          </a:p>
          <a:p>
            <a:r>
              <a:rPr lang="en-US" sz="1200" kern="1200" baseline="0" dirty="0">
                <a:solidFill>
                  <a:schemeClr val="tx1"/>
                </a:solidFill>
                <a:latin typeface="Arial" pitchFamily="-109" charset="0"/>
                <a:ea typeface="+mn-ea"/>
                <a:cs typeface="+mn-cs"/>
              </a:rPr>
              <a:t>for each asset in the organization that requires protection; this assessment must answer</a:t>
            </a:r>
          </a:p>
          <a:p>
            <a:r>
              <a:rPr lang="en-US" sz="1200" kern="1200" baseline="0" dirty="0">
                <a:solidFill>
                  <a:schemeClr val="tx1"/>
                </a:solidFill>
                <a:latin typeface="Arial" pitchFamily="-109" charset="0"/>
                <a:ea typeface="+mn-ea"/>
                <a:cs typeface="+mn-cs"/>
              </a:rPr>
              <a:t>the three key questions listed above. It provides the information necessary to decide</a:t>
            </a:r>
          </a:p>
          <a:p>
            <a:r>
              <a:rPr lang="en-US" sz="1200" kern="1200" baseline="0" dirty="0">
                <a:solidFill>
                  <a:schemeClr val="tx1"/>
                </a:solidFill>
                <a:latin typeface="Arial" pitchFamily="-109" charset="0"/>
                <a:ea typeface="+mn-ea"/>
                <a:cs typeface="+mn-cs"/>
              </a:rPr>
              <a:t>what management, operational, and technical controls are needed to either reduce</a:t>
            </a:r>
          </a:p>
          <a:p>
            <a:r>
              <a:rPr lang="en-US" sz="1200" kern="1200" baseline="0" dirty="0">
                <a:solidFill>
                  <a:schemeClr val="tx1"/>
                </a:solidFill>
                <a:latin typeface="Arial" pitchFamily="-109" charset="0"/>
                <a:ea typeface="+mn-ea"/>
                <a:cs typeface="+mn-cs"/>
              </a:rPr>
              <a:t>the risks identified to an acceptable level or otherwise accept the resultant risk. This</a:t>
            </a:r>
          </a:p>
          <a:p>
            <a:r>
              <a:rPr lang="en-US" sz="1200" kern="1200" baseline="0" dirty="0">
                <a:solidFill>
                  <a:schemeClr val="tx1"/>
                </a:solidFill>
                <a:latin typeface="Arial" pitchFamily="-109" charset="0"/>
                <a:ea typeface="+mn-ea"/>
                <a:cs typeface="+mn-cs"/>
              </a:rPr>
              <a:t>chapter will consider each of these items. The process continues by selecting suitable</a:t>
            </a:r>
          </a:p>
          <a:p>
            <a:r>
              <a:rPr lang="en-US" sz="1200" kern="1200" baseline="0" dirty="0">
                <a:solidFill>
                  <a:schemeClr val="tx1"/>
                </a:solidFill>
                <a:latin typeface="Arial" pitchFamily="-109" charset="0"/>
                <a:ea typeface="+mn-ea"/>
                <a:cs typeface="+mn-cs"/>
              </a:rPr>
              <a:t>controls and then writing plans and procedures to ensure these necessary controls</a:t>
            </a:r>
          </a:p>
          <a:p>
            <a:r>
              <a:rPr lang="en-US" sz="1200" kern="1200" baseline="0" dirty="0">
                <a:solidFill>
                  <a:schemeClr val="tx1"/>
                </a:solidFill>
                <a:latin typeface="Arial" pitchFamily="-109" charset="0"/>
                <a:ea typeface="+mn-ea"/>
                <a:cs typeface="+mn-cs"/>
              </a:rPr>
              <a:t>are implemented effectively. That implementation must be monitored to determine if</a:t>
            </a:r>
          </a:p>
          <a:p>
            <a:r>
              <a:rPr lang="en-US" sz="1200" kern="1200" baseline="0" dirty="0">
                <a:solidFill>
                  <a:schemeClr val="tx1"/>
                </a:solidFill>
                <a:latin typeface="Arial" pitchFamily="-109" charset="0"/>
                <a:ea typeface="+mn-ea"/>
                <a:cs typeface="+mn-cs"/>
              </a:rPr>
              <a:t>the security objectives are met. The whole process must be iterated, and the plans and</a:t>
            </a:r>
          </a:p>
          <a:p>
            <a:r>
              <a:rPr lang="en-US" sz="1200" kern="1200" baseline="0" dirty="0">
                <a:solidFill>
                  <a:schemeClr val="tx1"/>
                </a:solidFill>
                <a:latin typeface="Arial" pitchFamily="-109" charset="0"/>
                <a:ea typeface="+mn-ea"/>
                <a:cs typeface="+mn-cs"/>
              </a:rPr>
              <a:t>procedures kept up-to-date, because of the rapid rate of change in both the technology</a:t>
            </a:r>
          </a:p>
          <a:p>
            <a:r>
              <a:rPr lang="en-US" sz="1200" kern="1200" baseline="0" dirty="0">
                <a:solidFill>
                  <a:schemeClr val="tx1"/>
                </a:solidFill>
                <a:latin typeface="Arial" pitchFamily="-109" charset="0"/>
                <a:ea typeface="+mn-ea"/>
                <a:cs typeface="+mn-cs"/>
              </a:rPr>
              <a:t>and the risk environment. We discuss the latter part of this process in Chapter 15. The</a:t>
            </a:r>
          </a:p>
          <a:p>
            <a:r>
              <a:rPr lang="en-US" sz="1200" kern="1200" baseline="0" dirty="0">
                <a:solidFill>
                  <a:schemeClr val="tx1"/>
                </a:solidFill>
                <a:latin typeface="Arial" pitchFamily="-109" charset="0"/>
                <a:ea typeface="+mn-ea"/>
                <a:cs typeface="+mn-cs"/>
              </a:rPr>
              <a:t>following chapters, then, address specific control areas relating to physical security in</a:t>
            </a:r>
          </a:p>
          <a:p>
            <a:r>
              <a:rPr lang="en-US" sz="1200" kern="1200" baseline="0" dirty="0">
                <a:solidFill>
                  <a:schemeClr val="tx1"/>
                </a:solidFill>
                <a:latin typeface="Arial" pitchFamily="-109" charset="0"/>
                <a:ea typeface="+mn-ea"/>
                <a:cs typeface="+mn-cs"/>
              </a:rPr>
              <a:t>Chapter 16, human factors in Chapter 17, and auditing in Chapter 18.</a:t>
            </a:r>
            <a:endParaRPr lang="en-US" dirty="0">
              <a:latin typeface="Times" pitchFamily="-109"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7732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Times" pitchFamily="-110" charset="0"/>
              </a:rPr>
              <a:t>There are four general means of authenticating a user's identity, which can be used alone or in combination:</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knows:</a:t>
            </a:r>
            <a:r>
              <a:rPr lang="en-US" dirty="0">
                <a:latin typeface="Times" pitchFamily="-110" charset="0"/>
              </a:rPr>
              <a:t> Examples includes a password, a personal identification number (PIN), or answers to a prearranged set of questions.</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possesses:</a:t>
            </a:r>
            <a:r>
              <a:rPr lang="en-US" dirty="0">
                <a:latin typeface="Times" pitchFamily="-110" charset="0"/>
              </a:rPr>
              <a:t> Examples include electronic keycards, smart cards, and physical keys. This type of authenticator is referred to as a </a:t>
            </a:r>
            <a:r>
              <a:rPr lang="en-US" i="1" dirty="0">
                <a:latin typeface="Times" pitchFamily="-110" charset="0"/>
              </a:rPr>
              <a:t>token</a:t>
            </a:r>
            <a:r>
              <a:rPr lang="en-US" dirty="0">
                <a:latin typeface="Times" pitchFamily="-110" charset="0"/>
              </a:rPr>
              <a:t>.</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is (static biometrics):</a:t>
            </a:r>
            <a:r>
              <a:rPr lang="en-US" dirty="0">
                <a:latin typeface="Times" pitchFamily="-110" charset="0"/>
              </a:rPr>
              <a:t> Examples include recognition by fingerprint, retina, and face.</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does (dynamic biometrics):</a:t>
            </a:r>
            <a:r>
              <a:rPr lang="en-US" dirty="0">
                <a:latin typeface="Times" pitchFamily="-110" charset="0"/>
              </a:rPr>
              <a:t> Examples include recognition by voice pattern, handwriting characteristics, and typing rhythm.</a:t>
            </a:r>
          </a:p>
          <a:p>
            <a:pPr eaLnBrk="1" hangingPunct="1"/>
            <a:endParaRPr lang="en-US" dirty="0">
              <a:latin typeface="Times" pitchFamily="-110" charset="0"/>
            </a:endParaRPr>
          </a:p>
          <a:p>
            <a:pPr eaLnBrk="1" hangingPunct="1"/>
            <a:r>
              <a:rPr lang="en-US" dirty="0">
                <a:latin typeface="Times" pitchFamily="-110" charset="0"/>
              </a:rPr>
              <a:t>All of these methods, properly implemented and used, can provide secure user authentication. However, each method has problems. An adversary may be able to guess or steal a password. Similarly, an adversary may be able to forge or steal a token. A user may forget a password or lose a token. Further, there is a significant administrative overhead for managing password and token information on systems and securing such information on systems. With respect to biometric authenticators, there are a variety of problems, including dealing with false positives and false negatives, user acceptance, cost, and convenience.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1097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Multifactor authentication refers to the use</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more than one of the authentication means in the preceding list (see Figure 3.2).</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strength of authentication systems is largely determined by the number of factors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incorporated by the system. Implementations that use two factors are considered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be stronger than those that use only one factor; systems that incorporate three factors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stronger than systems that only incorporate two of the factors, and so 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485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4054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assurance level describes an organization’s degree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certainty that a user has presented a credential that refers to his or her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specifically, assurance is defined as (1) the degree of confidence in the vetting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used to establish the identity of the individual to whom the credential was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issued and (2) the degree of confidence that the individual who uses the credential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individual to whom the credential was issued. SP 800-63-3 recognizes four levels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assurance: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1:  Little or no confidence in the asserted identity’s validity.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where this level is appropriate is a consumer registering to participate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discussion at a company web site discussion board. Typical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 at this level would be a user-supplied ID and password at the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transaction.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2:  Some confidence in the asserted identity’s validity. Level 2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appropriate for a wide range of business with the public where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 an initial identity assertion (the details of which are verified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independently prior to any action). At this level, some sort of secure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needs to be used, together with one of the means of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summarized previously and discussed in subsequent sections.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3:  High confidence in the asserted identity’s validity.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enable clients or employees to access restricted services of high value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not the highest value. An example for which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patent attorney electronically submits confidential patent information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U.S. Patent and Trademark Office. Improper disclosure would give competitors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competitive advantage. Techniques that would need to be used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level require more than one factor of authentication; that is, at least two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 authentication techniques must be 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4:  Very high confidence in the asserted identity’s validity. This level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appropriate to enable clients or employees to access restricted services of very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value or for which improper access is very harmful. For example, a law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official accesses a law enforcement database containing criminal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Unauthorized access could raise privacy issues and/or compromise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investigations. Typically, level 4 authentication requires the use of multiple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factors as well as in-person registration.</a:t>
            </a:r>
            <a:endParaRPr lang="en-US" dirty="0"/>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73427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traditional approach to password guessing,</a:t>
            </a:r>
          </a:p>
          <a:p>
            <a:r>
              <a:rPr lang="en-US" b="0" dirty="0"/>
              <a:t>or password cracking as it is called, is to develop a large dictionary of possible</a:t>
            </a:r>
          </a:p>
          <a:p>
            <a:r>
              <a:rPr lang="en-US" b="0" dirty="0"/>
              <a:t>passwords and to try each of these against the password file. This means that</a:t>
            </a:r>
          </a:p>
          <a:p>
            <a:r>
              <a:rPr lang="en-US" b="0" dirty="0"/>
              <a:t>each password must be hashed using each salt value in the password file and then</a:t>
            </a:r>
          </a:p>
          <a:p>
            <a:r>
              <a:rPr lang="en-US" b="0" dirty="0"/>
              <a:t>compared to stored hash values. If no match is found, then the cracking program</a:t>
            </a:r>
          </a:p>
          <a:p>
            <a:r>
              <a:rPr lang="en-US" b="0" dirty="0"/>
              <a:t>tries variations on all the words in its dictionary of likely passwords. Such variations</a:t>
            </a:r>
          </a:p>
          <a:p>
            <a:r>
              <a:rPr lang="en-US" b="0" dirty="0"/>
              <a:t>include backward spelling of words, additional numbers or special characters, or</a:t>
            </a:r>
          </a:p>
          <a:p>
            <a:r>
              <a:rPr lang="en-US" b="0" dirty="0"/>
              <a:t>sequence of characters,</a:t>
            </a:r>
          </a:p>
          <a:p>
            <a:endParaRPr lang="en-US" b="0" dirty="0"/>
          </a:p>
          <a:p>
            <a:r>
              <a:rPr lang="en-US" b="0" dirty="0"/>
              <a:t>An alternative is to trade off space for time by precomputing potential hash</a:t>
            </a:r>
          </a:p>
          <a:p>
            <a:r>
              <a:rPr lang="en-US" b="0" dirty="0"/>
              <a:t>values. In this approach the attacker generates a large dictionary of possible passwords.</a:t>
            </a:r>
          </a:p>
          <a:p>
            <a:r>
              <a:rPr lang="en-US" b="0" dirty="0"/>
              <a:t>For each password, the attacker generates the hash values associated with</a:t>
            </a:r>
          </a:p>
          <a:p>
            <a:r>
              <a:rPr lang="en-US" b="0" dirty="0"/>
              <a:t>each possible salt value. The result is a mammoth table of hash values known as a</a:t>
            </a:r>
          </a:p>
          <a:p>
            <a:r>
              <a:rPr lang="en-US" b="1" dirty="0"/>
              <a:t>rainbow table</a:t>
            </a:r>
            <a:r>
              <a:rPr lang="en-US" b="0" dirty="0"/>
              <a:t>. For example, [OECH03] showed that using 1.4 GB of data, he could</a:t>
            </a:r>
          </a:p>
          <a:p>
            <a:r>
              <a:rPr lang="en-US" b="0" dirty="0"/>
              <a:t>crack 99.9% of all alphanumeric Windows password hashes in 13.8 seconds. This</a:t>
            </a:r>
          </a:p>
          <a:p>
            <a:r>
              <a:rPr lang="en-US" b="0" dirty="0"/>
              <a:t>approach can be countered by using a sufficiently large salt value and a sufficiently</a:t>
            </a:r>
          </a:p>
          <a:p>
            <a:r>
              <a:rPr lang="en-US" b="0" dirty="0"/>
              <a:t>large hash length. Both the FreeBSD and OpenBSD approaches should be secure</a:t>
            </a:r>
          </a:p>
          <a:p>
            <a:r>
              <a:rPr lang="en-US" b="0" dirty="0"/>
              <a:t>from this attack for the foreseeable future.</a:t>
            </a:r>
          </a:p>
          <a:p>
            <a:endParaRPr lang="en-US" b="0" dirty="0">
              <a:latin typeface="Times New Roman" pitchFamily="-110" charset="0"/>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To counter the use of large salt values and hash lengths, password crackers</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 fact that some people choose easily guessable passwords. A particular</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problem is that users, when permitted to choose their own password, tend to choose</a:t>
            </a:r>
          </a:p>
          <a:p>
            <a:r>
              <a:rPr lang="en-US" sz="1200" kern="1200" dirty="0">
                <a:solidFill>
                  <a:schemeClr val="tx1"/>
                </a:solidFill>
                <a:effectLst/>
                <a:latin typeface="Arial" pitchFamily="-110" charset="0"/>
                <a:ea typeface="ＭＳ Ｐゴシック" pitchFamily="-110" charset="-128"/>
                <a:cs typeface="ＭＳ Ｐゴシック" pitchFamily="-110" charset="-128"/>
              </a:rPr>
              <a:t>short ones. [BONN12] summarizes the results of a number of studies over the past</a:t>
            </a:r>
          </a:p>
          <a:p>
            <a:r>
              <a:rPr lang="en-US" sz="1200" kern="1200" dirty="0">
                <a:solidFill>
                  <a:schemeClr val="tx1"/>
                </a:solidFill>
                <a:effectLst/>
                <a:latin typeface="Arial" pitchFamily="-110" charset="0"/>
                <a:ea typeface="ＭＳ Ｐゴシック" pitchFamily="-110" charset="-128"/>
                <a:cs typeface="ＭＳ Ｐゴシック" pitchFamily="-110" charset="-128"/>
              </a:rPr>
              <a:t>few years involving over 40 million hacked passwords, as well as their own analysis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almost 70 million anonymized passwords of Yahoo! users, and found a tendency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toward six to eight characters of length and a strong dislike of non-alphanumeric</a:t>
            </a:r>
          </a:p>
          <a:p>
            <a:r>
              <a:rPr lang="en-US" sz="1200" kern="1200" dirty="0">
                <a:solidFill>
                  <a:schemeClr val="tx1"/>
                </a:solidFill>
                <a:effectLst/>
                <a:latin typeface="Arial" pitchFamily="-110" charset="0"/>
                <a:ea typeface="ＭＳ Ｐゴシック" pitchFamily="-110" charset="-128"/>
                <a:cs typeface="ＭＳ Ｐゴシック" pitchFamily="-110" charset="-128"/>
              </a:rPr>
              <a:t>characters in passwords.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analysis of the 70 million passwords in [BONN12] estimates that passwords</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provide fewer than 10 bits of security against an online, trawling attack,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only about 20 bits of security against an optimal offline dictionary attack. In</a:t>
            </a:r>
          </a:p>
          <a:p>
            <a:r>
              <a:rPr lang="en-US" sz="1200" kern="1200" dirty="0">
                <a:solidFill>
                  <a:schemeClr val="tx1"/>
                </a:solidFill>
                <a:effectLst/>
                <a:latin typeface="Arial" pitchFamily="-110" charset="0"/>
                <a:ea typeface="ＭＳ Ｐゴシック" pitchFamily="-110" charset="-128"/>
                <a:cs typeface="ＭＳ Ｐゴシック" pitchFamily="-110" charset="-128"/>
              </a:rPr>
              <a:t>other words, an attacker who can manage 10 guesses per account, typically within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realm of rate-limiting mechanisms, will compromise around 1% of accounts,</a:t>
            </a:r>
          </a:p>
          <a:p>
            <a:r>
              <a:rPr lang="en-US" sz="1200" kern="1200" dirty="0">
                <a:solidFill>
                  <a:schemeClr val="tx1"/>
                </a:solidFill>
                <a:effectLst/>
                <a:latin typeface="Arial" pitchFamily="-110" charset="0"/>
                <a:ea typeface="ＭＳ Ｐゴシック" pitchFamily="-110" charset="-128"/>
                <a:cs typeface="ＭＳ Ｐゴシック" pitchFamily="-110" charset="-128"/>
              </a:rPr>
              <a:t>just as they would against random 10-bit strings. Against an optimal attacker</a:t>
            </a:r>
          </a:p>
          <a:p>
            <a:r>
              <a:rPr lang="en-US" sz="1200" kern="1200" dirty="0">
                <a:solidFill>
                  <a:schemeClr val="tx1"/>
                </a:solidFill>
                <a:effectLst/>
                <a:latin typeface="Arial" pitchFamily="-110" charset="0"/>
                <a:ea typeface="ＭＳ Ｐゴシック" pitchFamily="-110" charset="-128"/>
                <a:cs typeface="ＭＳ Ｐゴシック" pitchFamily="-110" charset="-128"/>
              </a:rPr>
              <a:t>performing unrestricted brute force and wanting to break half of all available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accounts, passwords appear to be roughly equivalent to 20-bit random strings.</a:t>
            </a:r>
          </a:p>
          <a:p>
            <a:r>
              <a:rPr lang="en-US" sz="1200" kern="1200" dirty="0">
                <a:solidFill>
                  <a:schemeClr val="tx1"/>
                </a:solidFill>
                <a:effectLst/>
                <a:latin typeface="Arial" pitchFamily="-110" charset="0"/>
                <a:ea typeface="ＭＳ Ｐゴシック" pitchFamily="-110" charset="-128"/>
                <a:cs typeface="ＭＳ Ｐゴシック" pitchFamily="-110" charset="-128"/>
              </a:rPr>
              <a:t>It can be seen then that using offline search enables an adversary to break</a:t>
            </a:r>
          </a:p>
          <a:p>
            <a:r>
              <a:rPr lang="en-US" sz="1200" kern="1200" dirty="0">
                <a:solidFill>
                  <a:schemeClr val="tx1"/>
                </a:solidFill>
                <a:effectLst/>
                <a:latin typeface="Arial" pitchFamily="-110" charset="0"/>
                <a:ea typeface="ＭＳ Ｐゴシック" pitchFamily="-110" charset="-128"/>
                <a:cs typeface="ＭＳ Ｐゴシック" pitchFamily="-110" charset="-128"/>
              </a:rPr>
              <a:t>a large number of accounts, even if a significant amount of iterated hashing is</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length is only part of the problem. Many people, when permitted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choose their own password, pick a password that is guessable, such as their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 name, their street name, a common dictionary word, and so forth. This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job of password cracking straightforward. The cracker simply has to test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file against lists of likely passwords. Because many people use guessable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such a strategy should succeed on virtually all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use a combination of brute-force and dictionary techniques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become common. A notable example of this dual approach is John the Ripper,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open-source password cracker first developed in 1996 and still in use [OPEN13].</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77785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A biometric authentication system attempts to authenticate an individual based on</a:t>
            </a:r>
          </a:p>
          <a:p>
            <a:pPr>
              <a:defRPr/>
            </a:pPr>
            <a:r>
              <a:rPr lang="en-US" b="0" dirty="0"/>
              <a:t>his or her unique physical characteristics. These include static characteristics, such</a:t>
            </a:r>
          </a:p>
          <a:p>
            <a:pPr>
              <a:defRPr/>
            </a:pPr>
            <a:r>
              <a:rPr lang="en-US" b="0" dirty="0"/>
              <a:t>as fingerprints, hand geometry, facial characteristics, and retinal and iris patterns;</a:t>
            </a:r>
          </a:p>
          <a:p>
            <a:pPr>
              <a:defRPr/>
            </a:pPr>
            <a:r>
              <a:rPr lang="en-US" b="0" dirty="0"/>
              <a:t>and dynamic characteristics, such as voiceprint and signature. In essence, biometrics</a:t>
            </a:r>
          </a:p>
          <a:p>
            <a:pPr>
              <a:defRPr/>
            </a:pPr>
            <a:r>
              <a:rPr lang="en-US" b="0" dirty="0"/>
              <a:t>is based on pattern recognition. Compared to passwords and tokens, biometric</a:t>
            </a:r>
          </a:p>
          <a:p>
            <a:pPr>
              <a:defRPr/>
            </a:pPr>
            <a:r>
              <a:rPr lang="en-US" b="0" dirty="0"/>
              <a:t>authentication is both technically complex and expensive. While it is used in a</a:t>
            </a:r>
          </a:p>
          <a:p>
            <a:pPr>
              <a:defRPr/>
            </a:pPr>
            <a:r>
              <a:rPr lang="en-US" b="0" dirty="0"/>
              <a:t>number of specific applications, biometrics has yet to mature as a standard tool for</a:t>
            </a:r>
          </a:p>
          <a:p>
            <a:pPr>
              <a:defRPr/>
            </a:pPr>
            <a:r>
              <a:rPr lang="en-US" b="0" dirty="0"/>
              <a:t>user authentication to computer systems.</a:t>
            </a:r>
          </a:p>
          <a:p>
            <a:pPr>
              <a:defRPr/>
            </a:pPr>
            <a:endParaRPr lang="en-US" b="0" dirty="0"/>
          </a:p>
          <a:p>
            <a:pPr>
              <a:defRPr/>
            </a:pPr>
            <a:r>
              <a:rPr lang="en-US" b="0" dirty="0"/>
              <a:t>A number of different types of physical characteristics are either in use or under</a:t>
            </a:r>
          </a:p>
          <a:p>
            <a:pPr>
              <a:defRPr/>
            </a:pPr>
            <a:r>
              <a:rPr lang="en-US" b="0" dirty="0"/>
              <a:t>study for user authentication. The most common are the following:</a:t>
            </a:r>
          </a:p>
          <a:p>
            <a:pPr>
              <a:defRPr/>
            </a:pPr>
            <a:endParaRPr lang="en-US" b="0" dirty="0"/>
          </a:p>
          <a:p>
            <a:pPr>
              <a:defRPr/>
            </a:pPr>
            <a:r>
              <a:rPr lang="en-US" b="0" dirty="0"/>
              <a:t>• Facial characteristics: Facial characteristics are the most common means</a:t>
            </a:r>
          </a:p>
          <a:p>
            <a:pPr>
              <a:defRPr/>
            </a:pPr>
            <a:r>
              <a:rPr lang="en-US" b="0" dirty="0"/>
              <a:t>of human-to-human identification; thus it is natural to consider them for</a:t>
            </a:r>
          </a:p>
          <a:p>
            <a:pPr>
              <a:defRPr/>
            </a:pPr>
            <a:r>
              <a:rPr lang="en-US" b="0" dirty="0"/>
              <a:t>identification by computer. The most common approach is to define characteristics</a:t>
            </a:r>
          </a:p>
          <a:p>
            <a:pPr>
              <a:defRPr/>
            </a:pPr>
            <a:r>
              <a:rPr lang="en-US" b="0" dirty="0"/>
              <a:t>based on relative location and shape of key facial features, such as</a:t>
            </a:r>
          </a:p>
          <a:p>
            <a:pPr>
              <a:defRPr/>
            </a:pPr>
            <a:r>
              <a:rPr lang="en-US" b="0" dirty="0"/>
              <a:t>eyes, eyebrows, nose, lips, and chin shape. An alternative approach is to use an</a:t>
            </a:r>
          </a:p>
          <a:p>
            <a:pPr>
              <a:defRPr/>
            </a:pPr>
            <a:r>
              <a:rPr lang="en-US" b="0" dirty="0"/>
              <a:t>infrared camera to produce a face thermogram that correlates with the underlying</a:t>
            </a:r>
          </a:p>
          <a:p>
            <a:pPr>
              <a:defRPr/>
            </a:pPr>
            <a:r>
              <a:rPr lang="en-US" b="0" dirty="0"/>
              <a:t>vascular system in the human face.</a:t>
            </a:r>
          </a:p>
          <a:p>
            <a:pPr>
              <a:defRPr/>
            </a:pPr>
            <a:endParaRPr lang="en-US" b="0" dirty="0"/>
          </a:p>
          <a:p>
            <a:pPr>
              <a:defRPr/>
            </a:pPr>
            <a:r>
              <a:rPr lang="en-US" b="0" dirty="0"/>
              <a:t>• Fingerprints: Fingerprints have been used as a means of identification for</a:t>
            </a:r>
          </a:p>
          <a:p>
            <a:pPr>
              <a:defRPr/>
            </a:pPr>
            <a:r>
              <a:rPr lang="en-US" b="0" dirty="0"/>
              <a:t>centuries, and the process has been systematized and automated particularly</a:t>
            </a:r>
          </a:p>
          <a:p>
            <a:pPr>
              <a:defRPr/>
            </a:pPr>
            <a:r>
              <a:rPr lang="en-US" b="0" dirty="0"/>
              <a:t>for law enforcement purposes. A fingerprint is the pattern of ridges and</a:t>
            </a:r>
          </a:p>
          <a:p>
            <a:pPr>
              <a:defRPr/>
            </a:pPr>
            <a:r>
              <a:rPr lang="en-US" b="0" dirty="0"/>
              <a:t>furrows on the surface of the fingertip. Fingerprints are believed to be unique</a:t>
            </a:r>
          </a:p>
          <a:p>
            <a:pPr>
              <a:defRPr/>
            </a:pPr>
            <a:r>
              <a:rPr lang="en-US" b="0" dirty="0"/>
              <a:t>across the entire human population. In practice, automated fingerprint recognition</a:t>
            </a:r>
          </a:p>
          <a:p>
            <a:pPr>
              <a:defRPr/>
            </a:pPr>
            <a:r>
              <a:rPr lang="en-US" b="0" dirty="0"/>
              <a:t>and matching system extract a number of features from the fingerprint</a:t>
            </a:r>
          </a:p>
          <a:p>
            <a:pPr>
              <a:defRPr/>
            </a:pPr>
            <a:r>
              <a:rPr lang="en-US" b="0" dirty="0"/>
              <a:t>for storage as a numerical surrogate for the full fingerprint pattern.</a:t>
            </a:r>
          </a:p>
          <a:p>
            <a:pPr>
              <a:defRPr/>
            </a:pPr>
            <a:endParaRPr lang="en-US" b="0" dirty="0"/>
          </a:p>
          <a:p>
            <a:pPr>
              <a:defRPr/>
            </a:pPr>
            <a:r>
              <a:rPr lang="en-US" b="0" dirty="0"/>
              <a:t>• Hand geometry: Hand geometry systems identify features of the hand,</a:t>
            </a:r>
          </a:p>
          <a:p>
            <a:pPr>
              <a:defRPr/>
            </a:pPr>
            <a:r>
              <a:rPr lang="en-US" b="0" dirty="0"/>
              <a:t>including shape, and lengths and widths of fingers.</a:t>
            </a:r>
          </a:p>
          <a:p>
            <a:pPr>
              <a:defRPr/>
            </a:pPr>
            <a:endParaRPr lang="en-US" b="0" dirty="0"/>
          </a:p>
          <a:p>
            <a:pPr>
              <a:defRPr/>
            </a:pPr>
            <a:r>
              <a:rPr lang="en-US" b="0" dirty="0"/>
              <a:t>• Retinal pattern: The pattern formed by veins beneath the retinal surface is</a:t>
            </a:r>
          </a:p>
          <a:p>
            <a:pPr>
              <a:defRPr/>
            </a:pPr>
            <a:r>
              <a:rPr lang="en-US" b="0" dirty="0"/>
              <a:t>unique and therefore suitable for identification. A retinal biometric system</a:t>
            </a:r>
          </a:p>
          <a:p>
            <a:pPr>
              <a:defRPr/>
            </a:pPr>
            <a:r>
              <a:rPr lang="en-US" b="0" dirty="0"/>
              <a:t>obtains a digital image of the retinal pattern by projecting a low-intensity</a:t>
            </a:r>
          </a:p>
          <a:p>
            <a:pPr>
              <a:defRPr/>
            </a:pPr>
            <a:r>
              <a:rPr lang="en-US" b="0" dirty="0"/>
              <a:t>beam of visual or infrared light into the eye.</a:t>
            </a:r>
          </a:p>
          <a:p>
            <a:pPr>
              <a:defRPr/>
            </a:pPr>
            <a:endParaRPr lang="en-US" b="0" dirty="0"/>
          </a:p>
          <a:p>
            <a:pPr>
              <a:defRPr/>
            </a:pPr>
            <a:r>
              <a:rPr lang="en-US" b="0" dirty="0"/>
              <a:t>• Iris: Another unique physical characteristic is the detailed structure of the iris.</a:t>
            </a:r>
          </a:p>
          <a:p>
            <a:pPr>
              <a:defRPr/>
            </a:pPr>
            <a:endParaRPr lang="en-US" b="0" dirty="0"/>
          </a:p>
          <a:p>
            <a:pPr>
              <a:defRPr/>
            </a:pPr>
            <a:r>
              <a:rPr lang="en-US" b="0" dirty="0"/>
              <a:t>• Signature: Each individual has a unique style of handwriting and this is</a:t>
            </a:r>
          </a:p>
          <a:p>
            <a:pPr>
              <a:defRPr/>
            </a:pPr>
            <a:r>
              <a:rPr lang="en-US" b="0" dirty="0"/>
              <a:t>reflected especially in the signature, which is typically a frequently written</a:t>
            </a:r>
          </a:p>
          <a:p>
            <a:pPr>
              <a:defRPr/>
            </a:pPr>
            <a:r>
              <a:rPr lang="en-US" b="0" dirty="0"/>
              <a:t>sequence. However, multiple signature samples from a single individual will</a:t>
            </a:r>
          </a:p>
          <a:p>
            <a:pPr>
              <a:defRPr/>
            </a:pPr>
            <a:r>
              <a:rPr lang="en-US" b="0" dirty="0"/>
              <a:t>not be identical. This complicates the task of developing a computer representation</a:t>
            </a:r>
          </a:p>
          <a:p>
            <a:pPr>
              <a:defRPr/>
            </a:pPr>
            <a:r>
              <a:rPr lang="en-US" b="0" dirty="0"/>
              <a:t>of the signature that can be matched to future samples.</a:t>
            </a:r>
          </a:p>
          <a:p>
            <a:pPr>
              <a:defRPr/>
            </a:pPr>
            <a:endParaRPr lang="en-US" b="0" dirty="0"/>
          </a:p>
          <a:p>
            <a:pPr>
              <a:defRPr/>
            </a:pPr>
            <a:r>
              <a:rPr lang="en-US" b="0" dirty="0"/>
              <a:t>• Voice: Whereas the signature style of an individual reflects not only the unique</a:t>
            </a:r>
          </a:p>
          <a:p>
            <a:pPr>
              <a:defRPr/>
            </a:pPr>
            <a:r>
              <a:rPr lang="en-US" b="0" dirty="0"/>
              <a:t>physical attributes of the writer but also the writing habit that has developed,</a:t>
            </a:r>
          </a:p>
          <a:p>
            <a:pPr>
              <a:defRPr/>
            </a:pPr>
            <a:r>
              <a:rPr lang="en-US" b="0" dirty="0"/>
              <a:t>voice patterns are more closely tied to the physical and anatomical characteristics</a:t>
            </a:r>
          </a:p>
          <a:p>
            <a:pPr>
              <a:defRPr/>
            </a:pPr>
            <a:r>
              <a:rPr lang="en-US" b="0" dirty="0"/>
              <a:t>of the speaker. Nevertheless, there is still a variation from sample to sample over</a:t>
            </a:r>
          </a:p>
          <a:p>
            <a:pPr>
              <a:defRPr/>
            </a:pPr>
            <a:r>
              <a:rPr lang="en-US" b="0" dirty="0"/>
              <a:t>time from the same speaker, complicating the biometric recognition task.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4602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security service, user authentication, particularly remote user authentication,</a:t>
            </a:r>
          </a:p>
          <a:p>
            <a:r>
              <a:rPr lang="en-US" dirty="0"/>
              <a:t>is subject to a variety of attacks. Table 3.5, from [OGOR03], summarizes</a:t>
            </a:r>
          </a:p>
          <a:p>
            <a:r>
              <a:rPr lang="en-US" dirty="0"/>
              <a:t>the principal attacks on user authentication, broken down by type of authenticator.</a:t>
            </a:r>
          </a:p>
          <a:p>
            <a:r>
              <a:rPr lang="en-US" dirty="0"/>
              <a:t>Much of the table is self-explanatory. In this section, we expand on some of the</a:t>
            </a:r>
          </a:p>
          <a:p>
            <a:r>
              <a:rPr lang="en-US" dirty="0"/>
              <a:t>table’s entries.</a:t>
            </a:r>
          </a:p>
          <a:p>
            <a:endParaRPr lang="en-US" dirty="0">
              <a:latin typeface="Times New Roman" pitchFamily="-110" charset="0"/>
            </a:endParaRPr>
          </a:p>
          <a:p>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4285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with any security service, user authentication, particularly remote user authentication,</a:t>
            </a:r>
          </a:p>
          <a:p>
            <a:r>
              <a:rPr lang="en-US"/>
              <a:t>is subject to a variety of attacks. Table 3.5, from [OGOR03], summarizes</a:t>
            </a:r>
          </a:p>
          <a:p>
            <a:r>
              <a:rPr lang="en-US"/>
              <a:t>the principal attacks on user authentication, broken down by type of authenticator.</a:t>
            </a:r>
          </a:p>
          <a:p>
            <a:r>
              <a:rPr lang="en-US"/>
              <a:t>Much of the table is self-explanatory. In this section, we expand on some of the</a:t>
            </a:r>
          </a:p>
          <a:p>
            <a:r>
              <a:rPr lang="en-US"/>
              <a:t>table’s entries.</a:t>
            </a:r>
          </a:p>
          <a:p>
            <a:endParaRPr lang="en-US">
              <a:latin typeface="Times New Roman" pitchFamily="-110" charset="0"/>
            </a:endParaRPr>
          </a:p>
          <a:p>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743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800-63-3 (Digital Authentication Guideline , October 2016) defines digital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user authentication as the process of establishing confidence in user identities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are presented electronically to an information system. Systems can use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authenticated identity to determine if the authenticated individual is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perform particular functions, such as database transactions or access to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resources. In many cases, the authentication and transaction, or other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 take place across an open network such as the Internet. Equally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subsequent authorization can take place locally, such as across a local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area network.</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6262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1010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[ISO13335] provides a conceptual framework for managing security. It defines</a:t>
            </a:r>
          </a:p>
          <a:p>
            <a:r>
              <a:rPr lang="en-US" sz="1200" b="1" kern="1200" baseline="0" dirty="0">
                <a:solidFill>
                  <a:schemeClr val="tx1"/>
                </a:solidFill>
                <a:latin typeface="Arial" pitchFamily="-109" charset="0"/>
                <a:ea typeface="+mn-ea"/>
                <a:cs typeface="+mn-cs"/>
              </a:rPr>
              <a:t>IT security management </a:t>
            </a:r>
            <a:r>
              <a:rPr lang="en-US" sz="1200" b="0" kern="1200" baseline="0" dirty="0">
                <a:solidFill>
                  <a:schemeClr val="tx1"/>
                </a:solidFill>
                <a:latin typeface="Arial" pitchFamily="-109" charset="0"/>
                <a:ea typeface="+mn-ea"/>
                <a:cs typeface="+mn-cs"/>
              </a:rPr>
              <a:t>as follows:</a:t>
            </a:r>
          </a:p>
          <a:p>
            <a:endParaRPr lang="en-US" sz="1200" b="0" kern="1200" baseline="0" dirty="0">
              <a:solidFill>
                <a:schemeClr val="tx1"/>
              </a:solidFill>
              <a:latin typeface="Arial" pitchFamily="-109" charset="0"/>
              <a:ea typeface="+mn-ea"/>
              <a:cs typeface="+mn-cs"/>
            </a:endParaRPr>
          </a:p>
          <a:p>
            <a:r>
              <a:rPr lang="en-US" sz="1200" b="1" kern="1200" baseline="0" dirty="0">
                <a:solidFill>
                  <a:schemeClr val="tx1"/>
                </a:solidFill>
                <a:latin typeface="Arial" pitchFamily="-109" charset="0"/>
                <a:ea typeface="+mn-ea"/>
                <a:cs typeface="+mn-cs"/>
              </a:rPr>
              <a:t>IT SECURITY MANAGEMENT</a:t>
            </a:r>
            <a:r>
              <a:rPr lang="en-US" sz="1200" b="0" kern="1200" baseline="0" dirty="0">
                <a:solidFill>
                  <a:schemeClr val="tx1"/>
                </a:solidFill>
                <a:latin typeface="Arial" pitchFamily="-109" charset="0"/>
                <a:ea typeface="+mn-ea"/>
                <a:cs typeface="+mn-cs"/>
              </a:rPr>
              <a:t>: A process used to achieve and maintain appropriate</a:t>
            </a:r>
          </a:p>
          <a:p>
            <a:r>
              <a:rPr lang="en-US" sz="1200" kern="1200" baseline="0" dirty="0">
                <a:solidFill>
                  <a:schemeClr val="tx1"/>
                </a:solidFill>
                <a:latin typeface="Arial" pitchFamily="-109" charset="0"/>
                <a:ea typeface="+mn-ea"/>
                <a:cs typeface="+mn-cs"/>
              </a:rPr>
              <a:t>levels of confidentiality, integrity, availability, accountability, authenticity, and reliability.</a:t>
            </a:r>
          </a:p>
          <a:p>
            <a:r>
              <a:rPr lang="en-US" sz="1200" kern="1200" baseline="0" dirty="0">
                <a:solidFill>
                  <a:schemeClr val="tx1"/>
                </a:solidFill>
                <a:latin typeface="Arial" pitchFamily="-109" charset="0"/>
                <a:ea typeface="+mn-ea"/>
                <a:cs typeface="+mn-cs"/>
              </a:rPr>
              <a:t>IT security management functions include: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objectives, strategies, and policies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determining organizational IT security requirements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security threats to IT assets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identifying and analyzing risks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specifying appropriate safeguards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monitoring the implementation and operation of safeguards that are necessary in</a:t>
            </a:r>
          </a:p>
          <a:p>
            <a:r>
              <a:rPr lang="en-US" sz="1200" kern="1200" baseline="0" dirty="0">
                <a:solidFill>
                  <a:schemeClr val="tx1"/>
                </a:solidFill>
                <a:latin typeface="Arial" pitchFamily="-109" charset="0"/>
                <a:ea typeface="+mn-ea"/>
                <a:cs typeface="+mn-cs"/>
              </a:rPr>
              <a:t>order to cost effectively protect the information and services within the organization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developing and implementing a security awareness program</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detecting and reacting to incidents</a:t>
            </a: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sz="1200" b="1" kern="1200" baseline="0" dirty="0">
              <a:solidFill>
                <a:schemeClr val="tx1"/>
              </a:solidFill>
              <a:latin typeface="Arial" pitchFamily="-109" charset="0"/>
              <a:ea typeface="+mn-ea"/>
              <a:cs typeface="+mn-cs"/>
            </a:endParaRPr>
          </a:p>
          <a:p>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0961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An access control policy, which can be embodied in an authorization database,</a:t>
            </a:r>
          </a:p>
          <a:p>
            <a:pPr eaLnBrk="1" hangingPunct="1"/>
            <a:r>
              <a:rPr lang="en-US" b="0" dirty="0"/>
              <a:t>dictates what types of access are permitted, under what circumstances, and by</a:t>
            </a:r>
          </a:p>
          <a:p>
            <a:pPr eaLnBrk="1" hangingPunct="1"/>
            <a:r>
              <a:rPr lang="en-US" b="0" dirty="0"/>
              <a:t>whom. Access control policies are generally grouped into the following categories:</a:t>
            </a:r>
          </a:p>
          <a:p>
            <a:pPr eaLnBrk="1" hangingPunct="1"/>
            <a:endParaRPr lang="en-US" b="0" dirty="0"/>
          </a:p>
          <a:p>
            <a:pPr eaLnBrk="1" hangingPunct="1"/>
            <a:r>
              <a:rPr lang="en-US" b="0" dirty="0"/>
              <a:t>• </a:t>
            </a:r>
            <a:r>
              <a:rPr lang="en-US" b="1" dirty="0"/>
              <a:t>Discretionary access control </a:t>
            </a:r>
            <a:r>
              <a:rPr lang="en-US" b="0" dirty="0"/>
              <a:t>(DAC): Controls access based on the identity</a:t>
            </a:r>
          </a:p>
          <a:p>
            <a:pPr eaLnBrk="1" hangingPunct="1"/>
            <a:r>
              <a:rPr lang="en-US" b="0" dirty="0"/>
              <a:t>of the requestor and on access rules (authorizations) stating what requestors</a:t>
            </a:r>
          </a:p>
          <a:p>
            <a:pPr eaLnBrk="1" hangingPunct="1"/>
            <a:r>
              <a:rPr lang="en-US" b="0" dirty="0"/>
              <a:t>are (or are not) allowed to do. This policy is termed </a:t>
            </a:r>
            <a:r>
              <a:rPr lang="en-US" b="0" i="1" dirty="0"/>
              <a:t>discretionary because an</a:t>
            </a:r>
          </a:p>
          <a:p>
            <a:pPr eaLnBrk="1" hangingPunct="1"/>
            <a:r>
              <a:rPr lang="en-US" b="0" dirty="0"/>
              <a:t>entity might have access rights that permit the entity, by its own volition, to</a:t>
            </a:r>
          </a:p>
          <a:p>
            <a:pPr eaLnBrk="1" hangingPunct="1"/>
            <a:r>
              <a:rPr lang="en-US" b="0" dirty="0"/>
              <a:t>enable another entity to access some resource.</a:t>
            </a:r>
          </a:p>
          <a:p>
            <a:pPr eaLnBrk="1" hangingPunct="1"/>
            <a:endParaRPr lang="en-US" b="0" dirty="0"/>
          </a:p>
          <a:p>
            <a:pPr eaLnBrk="1" hangingPunct="1"/>
            <a:r>
              <a:rPr lang="en-US" b="0" dirty="0"/>
              <a:t>• </a:t>
            </a:r>
            <a:r>
              <a:rPr lang="en-US" b="1" dirty="0"/>
              <a:t>Mandatory access control </a:t>
            </a:r>
            <a:r>
              <a:rPr lang="en-US" b="0" dirty="0"/>
              <a:t>(MAC): Controls access based on comparing</a:t>
            </a:r>
          </a:p>
          <a:p>
            <a:pPr eaLnBrk="1" hangingPunct="1"/>
            <a:r>
              <a:rPr lang="en-US" b="0" dirty="0"/>
              <a:t>security labels (which indicate how sensitive or critical system resources are)</a:t>
            </a:r>
          </a:p>
          <a:p>
            <a:pPr eaLnBrk="1" hangingPunct="1"/>
            <a:r>
              <a:rPr lang="en-US" b="0" dirty="0"/>
              <a:t>with security clearances (which indicate system entities are eligible to access</a:t>
            </a:r>
          </a:p>
          <a:p>
            <a:pPr eaLnBrk="1" hangingPunct="1"/>
            <a:r>
              <a:rPr lang="en-US" b="0" dirty="0"/>
              <a:t>certain resources). This policy is termed </a:t>
            </a:r>
            <a:r>
              <a:rPr lang="en-US" b="0" i="1" dirty="0"/>
              <a:t>mandatory because an entity that has</a:t>
            </a:r>
          </a:p>
          <a:p>
            <a:pPr eaLnBrk="1" hangingPunct="1"/>
            <a:r>
              <a:rPr lang="en-US" b="0" dirty="0"/>
              <a:t>clearance to access a resource may not, just by its own volition, enable another</a:t>
            </a:r>
          </a:p>
          <a:p>
            <a:pPr eaLnBrk="1" hangingPunct="1"/>
            <a:r>
              <a:rPr lang="en-US" b="0" dirty="0"/>
              <a:t>entity to access that resource.</a:t>
            </a:r>
          </a:p>
          <a:p>
            <a:pPr eaLnBrk="1" hangingPunct="1"/>
            <a:endParaRPr lang="en-US" b="0" dirty="0"/>
          </a:p>
          <a:p>
            <a:pPr eaLnBrk="1" hangingPunct="1"/>
            <a:r>
              <a:rPr lang="en-US" b="0" dirty="0"/>
              <a:t>• </a:t>
            </a:r>
            <a:r>
              <a:rPr lang="en-US" b="1" dirty="0"/>
              <a:t>Role-based access control (</a:t>
            </a:r>
            <a:r>
              <a:rPr lang="en-US" b="0" dirty="0"/>
              <a:t>RBAC): Controls access based on the roles that</a:t>
            </a:r>
          </a:p>
          <a:p>
            <a:pPr eaLnBrk="1" hangingPunct="1"/>
            <a:r>
              <a:rPr lang="en-US" b="0" dirty="0"/>
              <a:t>users have within the system and on rules stating what accesses are allowed to</a:t>
            </a:r>
          </a:p>
          <a:p>
            <a:pPr eaLnBrk="1" hangingPunct="1"/>
            <a:r>
              <a:rPr lang="en-US" b="0" dirty="0"/>
              <a:t>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77543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a:t>
            </a:r>
            <a:r>
              <a:rPr lang="en-US" b="1" dirty="0"/>
              <a:t>subject</a:t>
            </a:r>
            <a:r>
              <a:rPr lang="en-US" b="0" dirty="0"/>
              <a: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a:t>
            </a:r>
            <a:r>
              <a:rPr lang="en-US" b="1" dirty="0"/>
              <a:t>Owner</a:t>
            </a:r>
            <a:r>
              <a:rPr lang="en-US" b="0" dirty="0"/>
              <a:t>: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a:t>
            </a:r>
            <a:r>
              <a:rPr lang="en-US" b="1" dirty="0"/>
              <a:t>Group:</a:t>
            </a:r>
            <a:r>
              <a:rPr lang="en-US" b="0" dirty="0"/>
              <a:t>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a:t>
            </a:r>
            <a:r>
              <a:rPr lang="en-US" b="1" dirty="0"/>
              <a:t>World:</a:t>
            </a:r>
            <a:r>
              <a:rPr lang="en-US" b="0" dirty="0"/>
              <a:t>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a:t>
            </a:r>
            <a:r>
              <a:rPr lang="en-US" b="1" dirty="0"/>
              <a:t>object </a:t>
            </a:r>
            <a:r>
              <a:rPr lang="en-US" b="0" dirty="0"/>
              <a:t>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t>
            </a:r>
            <a:r>
              <a:rPr lang="en-US" b="1" dirty="0"/>
              <a:t>access right </a:t>
            </a:r>
            <a:r>
              <a:rPr lang="en-US" b="0" dirty="0"/>
              <a:t>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a:t>
            </a:r>
            <a:r>
              <a:rPr lang="en-US" b="1" dirty="0"/>
              <a:t>Read:</a:t>
            </a:r>
            <a:r>
              <a:rPr lang="en-US" b="0" dirty="0"/>
              <a:t>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a:t>
            </a:r>
            <a:r>
              <a:rPr lang="en-US" b="1" dirty="0"/>
              <a:t>Write</a:t>
            </a:r>
            <a:r>
              <a:rPr lang="en-US" b="0" dirty="0"/>
              <a:t>: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a:t>
            </a:r>
            <a:r>
              <a:rPr lang="en-US" b="1" dirty="0"/>
              <a:t>Execute</a:t>
            </a:r>
            <a:r>
              <a:rPr lang="en-US" b="0" dirty="0"/>
              <a:t>: User may execute specified programs.</a:t>
            </a:r>
          </a:p>
          <a:p>
            <a:pPr eaLnBrk="1" hangingPunct="1"/>
            <a:endParaRPr lang="en-US" b="0" dirty="0"/>
          </a:p>
          <a:p>
            <a:pPr eaLnBrk="1" hangingPunct="1"/>
            <a:r>
              <a:rPr lang="en-US" b="0" dirty="0"/>
              <a:t>• </a:t>
            </a:r>
            <a:r>
              <a:rPr lang="en-US" b="1" dirty="0"/>
              <a:t>Delete:</a:t>
            </a:r>
            <a:r>
              <a:rPr lang="en-US" b="0" dirty="0"/>
              <a:t> User may delete certain system resources, such as files or records.</a:t>
            </a:r>
          </a:p>
          <a:p>
            <a:pPr eaLnBrk="1" hangingPunct="1"/>
            <a:endParaRPr lang="en-US" b="0" dirty="0"/>
          </a:p>
          <a:p>
            <a:pPr eaLnBrk="1" hangingPunct="1"/>
            <a:r>
              <a:rPr lang="en-US" b="0" dirty="0"/>
              <a:t>• </a:t>
            </a:r>
            <a:r>
              <a:rPr lang="en-US" b="1" dirty="0"/>
              <a:t>Create:</a:t>
            </a:r>
            <a:r>
              <a:rPr lang="en-US" b="0" dirty="0"/>
              <a:t> User may create new files, records, or fields.</a:t>
            </a:r>
          </a:p>
          <a:p>
            <a:pPr eaLnBrk="1" hangingPunct="1"/>
            <a:endParaRPr lang="en-US" b="0" dirty="0"/>
          </a:p>
          <a:p>
            <a:pPr eaLnBrk="1" hangingPunct="1"/>
            <a:r>
              <a:rPr lang="en-US" b="0" dirty="0"/>
              <a:t>• </a:t>
            </a:r>
            <a:r>
              <a:rPr lang="en-US" b="1" dirty="0"/>
              <a:t>Search:</a:t>
            </a:r>
            <a:r>
              <a:rPr lang="en-US" b="0" dirty="0"/>
              <a:t> User may list the files in a directory or otherwise search the directory.</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26264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1" dirty="0"/>
              <a:t>access matrix</a:t>
            </a:r>
            <a:r>
              <a:rPr lang="en-US" b="0" dirty="0"/>
              <a:t>.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8313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Figure 4.2a, based on a figure in [SAND94], is a simple example of an access</a:t>
            </a:r>
          </a:p>
          <a:p>
            <a:pPr eaLnBrk="1" hangingPunct="1"/>
            <a:r>
              <a:rPr lang="en-US" dirty="0"/>
              <a:t>matrix. Thus, user A owns files 1 and 3 and has read and write access rights to those</a:t>
            </a:r>
          </a:p>
          <a:p>
            <a:pPr eaLnBrk="1" hangingPunct="1"/>
            <a:r>
              <a:rPr lang="en-US" dirty="0"/>
              <a:t>files. User B has read access rights to file 1, and so on.</a:t>
            </a:r>
          </a:p>
          <a:p>
            <a:pPr eaLnBrk="1" hangingPunct="1"/>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5241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practice, an access matrix is usually sparse and is implemented by decomposition</a:t>
            </a:r>
            <a:r>
              <a:rPr lang="en-US" b="0" baseline="0" dirty="0"/>
              <a:t> </a:t>
            </a:r>
            <a:r>
              <a:rPr lang="en-US" b="0" dirty="0"/>
              <a:t>in one of two ways. The matrix may be decomposed by columns, yielding</a:t>
            </a:r>
            <a:r>
              <a:rPr lang="en-US" b="0" baseline="0" dirty="0"/>
              <a:t> </a:t>
            </a:r>
            <a:r>
              <a:rPr lang="en-US" b="1" dirty="0"/>
              <a:t>access control lists </a:t>
            </a:r>
            <a:r>
              <a:rPr lang="en-US" b="0" dirty="0"/>
              <a:t>(ACLs); see Figure 4.2b. For each object, an ACL lists users and</a:t>
            </a:r>
            <a:r>
              <a:rPr lang="en-US" b="0" baseline="0" dirty="0"/>
              <a:t> </a:t>
            </a:r>
            <a:r>
              <a:rPr lang="en-US" b="0" dirty="0"/>
              <a:t>their permitted access rights. The ACL may contain a default, or public, entry. This</a:t>
            </a:r>
            <a:r>
              <a:rPr lang="en-US" b="0" baseline="0" dirty="0"/>
              <a:t> </a:t>
            </a:r>
            <a:r>
              <a:rPr lang="en-US" b="0" dirty="0"/>
              <a:t>allows users that are not explicitly listed as having special rights to have a default</a:t>
            </a:r>
            <a:r>
              <a:rPr lang="en-US" b="0" baseline="0" dirty="0"/>
              <a:t> </a:t>
            </a:r>
            <a:r>
              <a:rPr lang="en-US" b="0" dirty="0"/>
              <a:t>set of rights. The default set of rights should always follow the rule of least privilege</a:t>
            </a:r>
            <a:r>
              <a:rPr lang="en-US" b="0" baseline="0" dirty="0"/>
              <a:t> </a:t>
            </a:r>
            <a:r>
              <a:rPr lang="en-US" b="0" dirty="0"/>
              <a:t>or read-only access, whichever is applicable. Elements of the list may include</a:t>
            </a:r>
            <a:r>
              <a:rPr lang="en-US" b="0" baseline="0" dirty="0"/>
              <a:t> </a:t>
            </a:r>
            <a:r>
              <a:rPr lang="en-US" b="0" dirty="0"/>
              <a:t>individual users as well as groups of users.</a:t>
            </a:r>
          </a:p>
          <a:p>
            <a:endParaRPr lang="en-US" b="0" dirty="0"/>
          </a:p>
          <a:p>
            <a:r>
              <a:rPr lang="en-US" b="0" dirty="0"/>
              <a:t>When it is desired to determine which subjects have which access rights to a particular</a:t>
            </a:r>
            <a:r>
              <a:rPr lang="en-US" b="0" baseline="0" dirty="0"/>
              <a:t> </a:t>
            </a:r>
            <a:r>
              <a:rPr lang="en-US" b="0" dirty="0"/>
              <a:t>resource, ACLs are convenient, because each ACL provides the information</a:t>
            </a:r>
            <a:r>
              <a:rPr lang="en-US" b="0" baseline="0" dirty="0"/>
              <a:t> </a:t>
            </a:r>
            <a:r>
              <a:rPr lang="en-US" b="0" dirty="0"/>
              <a:t>for a given resource. However, this data structure is not convenient for determining</a:t>
            </a:r>
            <a:r>
              <a:rPr lang="en-US" b="0" baseline="0" dirty="0"/>
              <a:t> t</a:t>
            </a:r>
            <a:r>
              <a:rPr lang="en-US" b="0" dirty="0"/>
              <a:t>he access rights available to a specific user.</a:t>
            </a:r>
          </a:p>
          <a:p>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must be unforgeable. One way to accomplish this is to have the operating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unforgeable token in the capability. This could be a large random password,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resource.</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41912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a:t>
            </a:r>
            <a:endParaRPr lang="en-US" b="0" dirty="0"/>
          </a:p>
          <a:p>
            <a:pPr>
              <a:defRPr/>
            </a:pPr>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a:p>
          <a:p>
            <a:pPr>
              <a:defRPr/>
            </a:pPr>
            <a:r>
              <a:rPr lang="en-US" b="0" dirty="0"/>
              <a:t>Figure 4.3 is an example. For an access control matrix </a:t>
            </a:r>
            <a:r>
              <a:rPr lang="en-US" b="0" i="1" dirty="0"/>
              <a:t>A, each entry A[S, X]</a:t>
            </a:r>
          </a:p>
          <a:p>
            <a:pPr>
              <a:defRPr/>
            </a:pPr>
            <a:r>
              <a:rPr lang="en-US" b="0" dirty="0"/>
              <a:t>contains strings, called access attributes, that specify the access rights of subject </a:t>
            </a:r>
            <a:r>
              <a:rPr lang="en-US" b="0" i="1" dirty="0"/>
              <a:t>S to</a:t>
            </a:r>
          </a:p>
          <a:p>
            <a:pPr>
              <a:defRPr/>
            </a:pPr>
            <a:r>
              <a:rPr lang="en-US" b="0" dirty="0"/>
              <a:t>object </a:t>
            </a:r>
            <a:r>
              <a:rPr lang="en-US" b="0" i="1" dirty="0"/>
              <a:t>X. For example, in Figure 4.3, S</a:t>
            </a:r>
            <a:r>
              <a:rPr lang="en-US" b="0" i="1" baseline="-25000" dirty="0"/>
              <a:t>1</a:t>
            </a:r>
            <a:r>
              <a:rPr lang="en-US" b="0" i="1" dirty="0"/>
              <a:t> may read file F</a:t>
            </a:r>
            <a:r>
              <a:rPr lang="en-US" b="0" i="1" baseline="-25000" dirty="0"/>
              <a:t>1</a:t>
            </a:r>
            <a:r>
              <a:rPr lang="en-US" b="0" i="1" dirty="0"/>
              <a:t>, because ‘read’ appears in</a:t>
            </a:r>
          </a:p>
          <a:p>
            <a:pPr>
              <a:defRPr/>
            </a:pPr>
            <a:r>
              <a:rPr lang="en-US" b="0" i="1" dirty="0"/>
              <a:t>A[S</a:t>
            </a:r>
            <a:r>
              <a:rPr lang="en-US" b="0" i="1" baseline="-25000" dirty="0"/>
              <a:t>1</a:t>
            </a:r>
            <a:r>
              <a:rPr lang="en-US" b="0" i="1" dirty="0"/>
              <a:t>, F</a:t>
            </a:r>
            <a:r>
              <a:rPr lang="en-US" b="0" i="1" baseline="-25000" dirty="0"/>
              <a:t>1</a:t>
            </a:r>
            <a:r>
              <a:rPr lang="en-US" b="0" i="1" dirty="0"/>
              <a:t>].</a:t>
            </a:r>
          </a:p>
          <a:p>
            <a:pPr>
              <a:defRPr/>
            </a:pPr>
            <a:endParaRPr lang="en-US" b="0" dirty="0"/>
          </a:p>
          <a:p>
            <a:pPr>
              <a:defRPr/>
            </a:pPr>
            <a:r>
              <a:rPr lang="en-US" b="0" dirty="0"/>
              <a:t>From a logical or functional point of view, a separate access control module is</a:t>
            </a:r>
          </a:p>
          <a:p>
            <a:pPr>
              <a:defRPr/>
            </a:pPr>
            <a:r>
              <a:rPr lang="en-US" b="0" dirty="0"/>
              <a:t>associated with each type of object (Figure 4.4). The module evaluates each request</a:t>
            </a:r>
          </a:p>
          <a:p>
            <a:pPr>
              <a:defRPr/>
            </a:pPr>
            <a:r>
              <a:rPr lang="en-US" b="0" dirty="0"/>
              <a:t>by a subject to access an object to determine if the access right exists. An access</a:t>
            </a:r>
          </a:p>
          <a:p>
            <a:pPr>
              <a:defRPr/>
            </a:pPr>
            <a:r>
              <a:rPr lang="en-US" b="0" dirty="0"/>
              <a:t>attempt triggers the following steps:</a:t>
            </a:r>
          </a:p>
          <a:p>
            <a:pPr>
              <a:defRPr/>
            </a:pPr>
            <a:endParaRPr lang="en-US" b="0" dirty="0"/>
          </a:p>
          <a:p>
            <a:pPr>
              <a:defRPr/>
            </a:pPr>
            <a:r>
              <a:rPr lang="en-US" b="0" dirty="0"/>
              <a:t>1. A subject </a:t>
            </a:r>
            <a:r>
              <a:rPr lang="en-US" b="0" i="1" dirty="0"/>
              <a:t>S</a:t>
            </a:r>
            <a:r>
              <a:rPr lang="en-US" b="0" i="1" baseline="-25000" dirty="0"/>
              <a:t>0</a:t>
            </a:r>
            <a:r>
              <a:rPr lang="en-US" b="0" i="1" dirty="0"/>
              <a:t> issues a request of type α for object X.</a:t>
            </a:r>
          </a:p>
          <a:p>
            <a:pPr>
              <a:defRPr/>
            </a:pPr>
            <a:endParaRPr lang="en-US" b="0" dirty="0"/>
          </a:p>
          <a:p>
            <a:pPr>
              <a:defRPr/>
            </a:pPr>
            <a:r>
              <a:rPr lang="en-US" b="0" dirty="0"/>
              <a:t>2. The request causes the system (the operating system or an access control interface</a:t>
            </a:r>
          </a:p>
          <a:p>
            <a:pPr>
              <a:defRPr/>
            </a:pPr>
            <a:r>
              <a:rPr lang="en-US" b="0" dirty="0"/>
              <a:t>module of some sort) to generate a message of the form (</a:t>
            </a:r>
            <a:r>
              <a:rPr lang="en-US" b="0" i="1" dirty="0"/>
              <a:t>S</a:t>
            </a:r>
            <a:r>
              <a:rPr lang="en-US" b="0" i="1" baseline="-25000" dirty="0"/>
              <a:t>0</a:t>
            </a:r>
            <a:r>
              <a:rPr lang="en-US" b="0" i="1" dirty="0"/>
              <a:t>, α, X) to the</a:t>
            </a:r>
          </a:p>
          <a:p>
            <a:pPr>
              <a:defRPr/>
            </a:pPr>
            <a:r>
              <a:rPr lang="en-US" b="0" dirty="0"/>
              <a:t>controller for </a:t>
            </a:r>
            <a:r>
              <a:rPr lang="en-US" b="0" i="1" dirty="0"/>
              <a:t>X.</a:t>
            </a:r>
          </a:p>
          <a:p>
            <a:pPr>
              <a:defRPr/>
            </a:pPr>
            <a:endParaRPr lang="en-US" b="0" i="1" dirty="0"/>
          </a:p>
          <a:p>
            <a:pPr>
              <a:defRPr/>
            </a:pPr>
            <a:r>
              <a:rPr lang="en-US" b="0" dirty="0"/>
              <a:t>3. The controller interrogates the access matrix A to determine if α is in </a:t>
            </a:r>
            <a:r>
              <a:rPr lang="en-US" b="0" i="1" dirty="0"/>
              <a:t>A[S</a:t>
            </a:r>
            <a:r>
              <a:rPr lang="en-US" b="0" i="1" baseline="-25000" dirty="0"/>
              <a:t>0</a:t>
            </a:r>
            <a:r>
              <a:rPr lang="en-US" b="0" i="1" dirty="0"/>
              <a:t>, X].</a:t>
            </a:r>
          </a:p>
          <a:p>
            <a:pPr>
              <a:defRPr/>
            </a:pPr>
            <a:r>
              <a:rPr lang="en-US" b="0" dirty="0"/>
              <a:t>If so, the access is allowed; if not, the access is denied and a protection violation</a:t>
            </a:r>
          </a:p>
          <a:p>
            <a:pPr>
              <a:defRPr/>
            </a:pPr>
            <a:r>
              <a:rPr lang="en-US" b="0" dirty="0"/>
              <a:t>occurs. The violation should trigger a warning and appropriate action.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675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DAC systems define the access rights of individual users and groups</a:t>
            </a:r>
          </a:p>
          <a:p>
            <a:r>
              <a:rPr lang="en-US" dirty="0"/>
              <a:t>of users. In contrast, RBAC is based on the roles that users assume in a system</a:t>
            </a:r>
          </a:p>
          <a:p>
            <a:r>
              <a:rPr lang="en-US" dirty="0"/>
              <a:t>rather than the user’s identity. Typically, RBAC models define a role as a job function</a:t>
            </a:r>
          </a:p>
          <a:p>
            <a:r>
              <a:rPr lang="en-US" dirty="0"/>
              <a:t>within an organization. RBAC systems assign access rights to roles instead of</a:t>
            </a:r>
          </a:p>
          <a:p>
            <a:r>
              <a:rPr lang="en-US" dirty="0"/>
              <a:t>individual users. In turn, users are assigned to different roles, either statically or</a:t>
            </a:r>
          </a:p>
          <a:p>
            <a:r>
              <a:rPr lang="en-US" dirty="0"/>
              <a:t>dynamically, according to their responsibilities.</a:t>
            </a:r>
          </a:p>
          <a:p>
            <a:endParaRPr lang="en-US" dirty="0"/>
          </a:p>
          <a:p>
            <a:r>
              <a:rPr lang="en-US" dirty="0"/>
              <a:t>RBAC now enjoys widespread commercial use and remains an area of active</a:t>
            </a:r>
          </a:p>
          <a:p>
            <a:r>
              <a:rPr lang="en-US" dirty="0"/>
              <a:t>research. The National Institute of Standards and Technology (NIST) has issued a</a:t>
            </a:r>
          </a:p>
          <a:p>
            <a:r>
              <a:rPr lang="en-US" dirty="0"/>
              <a:t>standard</a:t>
            </a:r>
            <a:r>
              <a:rPr lang="en-US" i="0" dirty="0"/>
              <a:t>, FIPS PUB 140-3</a:t>
            </a:r>
            <a:r>
              <a:rPr lang="en-US" i="1" dirty="0"/>
              <a:t>, (Security Requirements for Cryptographic Modules September</a:t>
            </a:r>
            <a:r>
              <a:rPr lang="en-US" i="1" baseline="0" dirty="0"/>
              <a:t> 2009</a:t>
            </a:r>
            <a:r>
              <a:rPr lang="en-US" dirty="0"/>
              <a:t>), </a:t>
            </a:r>
          </a:p>
          <a:p>
            <a:r>
              <a:rPr lang="en-US" dirty="0"/>
              <a:t>that requires support for access control and administration through roles.</a:t>
            </a:r>
          </a:p>
          <a:p>
            <a:endParaRPr lang="en-US" dirty="0"/>
          </a:p>
          <a:p>
            <a:r>
              <a:rPr lang="en-US" dirty="0"/>
              <a:t>The relationship of users to roles is many to many, as is the relationship of</a:t>
            </a:r>
          </a:p>
          <a:p>
            <a:r>
              <a:rPr lang="en-US" dirty="0"/>
              <a:t>roles to resources, or system objects (Figure 4.6). The set of users changes, in some</a:t>
            </a:r>
          </a:p>
          <a:p>
            <a:r>
              <a:rPr lang="en-US" dirty="0"/>
              <a:t>environments frequently, and the assignment of a user to one or more roles may</a:t>
            </a:r>
          </a:p>
          <a:p>
            <a:r>
              <a:rPr lang="en-US" dirty="0"/>
              <a:t>also be dynamic. The set of roles in the system in most environments is relatively</a:t>
            </a:r>
          </a:p>
          <a:p>
            <a:r>
              <a:rPr lang="en-US" dirty="0"/>
              <a:t>static, with only occasional additions or deletions. Each role will have specific access</a:t>
            </a:r>
          </a:p>
          <a:p>
            <a:r>
              <a:rPr lang="en-US" dirty="0"/>
              <a:t>rights to one or more resources. The set of resources and the specific access rights</a:t>
            </a:r>
          </a:p>
          <a:p>
            <a:r>
              <a:rPr lang="en-US" dirty="0"/>
              <a:t>associated with a particular role are also likely to change infrequently.</a:t>
            </a:r>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7663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access matrix representation to depict the key elements of an</a:t>
            </a:r>
          </a:p>
          <a:p>
            <a:r>
              <a:rPr lang="en-US" dirty="0"/>
              <a:t>RBAC system in simple terms, as shown in Figure 4.7. The upper matrix relates</a:t>
            </a:r>
          </a:p>
          <a:p>
            <a:r>
              <a:rPr lang="en-US" dirty="0"/>
              <a:t>individual users to roles. Typically there are many more users than roles. Each matrix</a:t>
            </a:r>
          </a:p>
          <a:p>
            <a:r>
              <a:rPr lang="en-US" dirty="0"/>
              <a:t>entry is either blank or marked, the latter indicating that this user is assigned to this</a:t>
            </a:r>
          </a:p>
          <a:p>
            <a:r>
              <a:rPr lang="en-US" dirty="0"/>
              <a:t>role. Note that a single user may be assigned multiple roles (more than one mark in a</a:t>
            </a:r>
          </a:p>
          <a:p>
            <a:r>
              <a:rPr lang="en-US" dirty="0"/>
              <a:t>row) and that multiple users may be assigned to a single role (more than one mark in</a:t>
            </a:r>
          </a:p>
          <a:p>
            <a:r>
              <a:rPr lang="en-US" dirty="0"/>
              <a:t>a column). The lower matrix has the same structure as the DAC access control matrix,</a:t>
            </a:r>
          </a:p>
          <a:p>
            <a:r>
              <a:rPr lang="en-US" dirty="0"/>
              <a:t>with roles as subjects. Typically, there are few roles and many objects, or resources.</a:t>
            </a:r>
          </a:p>
          <a:p>
            <a:r>
              <a:rPr lang="en-US" dirty="0"/>
              <a:t>In this matrix the entries are the specific access rights enjoyed by the roles. Note that a</a:t>
            </a:r>
          </a:p>
          <a:p>
            <a:r>
              <a:rPr lang="en-US" dirty="0"/>
              <a:t>role can be treated as an object, allowing the definition of role hierarchies.</a:t>
            </a:r>
          </a:p>
          <a:p>
            <a:endParaRPr lang="en-US" dirty="0"/>
          </a:p>
          <a:p>
            <a:r>
              <a:rPr lang="en-US" dirty="0"/>
              <a:t>RBAC lends itself to an effective implementation of the principle of least</a:t>
            </a:r>
          </a:p>
          <a:p>
            <a:r>
              <a:rPr lang="en-US" dirty="0"/>
              <a:t>privilege, referred to in Chapter</a:t>
            </a:r>
            <a:r>
              <a:rPr lang="en-US" baseline="0" dirty="0"/>
              <a:t> </a:t>
            </a:r>
            <a:r>
              <a:rPr lang="en-US" dirty="0"/>
              <a:t>1. Each role should contain the minimum set of</a:t>
            </a:r>
          </a:p>
          <a:p>
            <a:r>
              <a:rPr lang="en-US" dirty="0"/>
              <a:t>access rights needed for that role. A user is assigned to a role that enables him or her</a:t>
            </a:r>
          </a:p>
          <a:p>
            <a:r>
              <a:rPr lang="en-US" dirty="0"/>
              <a:t>to perform only what is required for that role. Multiple users assigned to the same</a:t>
            </a:r>
          </a:p>
          <a:p>
            <a:r>
              <a:rPr lang="en-US" dirty="0"/>
              <a:t>role, enjoy the same minimal set of access rights.</a:t>
            </a:r>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2109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variety of functions and services can be included under the general RBAC</a:t>
            </a:r>
          </a:p>
          <a:p>
            <a:r>
              <a:rPr lang="en-US" b="0" dirty="0"/>
              <a:t>approach. To clarify the various aspects of RBAC, it is useful to define a set of</a:t>
            </a:r>
          </a:p>
          <a:p>
            <a:r>
              <a:rPr lang="en-US" b="0" dirty="0"/>
              <a:t>abstract models of RBAC functionality.</a:t>
            </a:r>
          </a:p>
          <a:p>
            <a:endParaRPr lang="en-US" b="0" dirty="0"/>
          </a:p>
          <a:p>
            <a:r>
              <a:rPr lang="en-US" b="0" dirty="0"/>
              <a:t>[SAND96] defines a family of reference models that has served as the basis</a:t>
            </a:r>
          </a:p>
          <a:p>
            <a:r>
              <a:rPr lang="en-US" b="0" dirty="0"/>
              <a:t>for ongoing standardization efforts. This family consists of four models that are</a:t>
            </a:r>
          </a:p>
          <a:p>
            <a:r>
              <a:rPr lang="en-US" b="0" dirty="0"/>
              <a:t>related to each other as shown in Figure 4.8a. and Table 4.4. RBAC</a:t>
            </a:r>
            <a:r>
              <a:rPr lang="en-US" b="0" baseline="-25000" dirty="0"/>
              <a:t>0</a:t>
            </a:r>
            <a:r>
              <a:rPr lang="en-US" b="0" dirty="0"/>
              <a:t> contains the</a:t>
            </a:r>
          </a:p>
          <a:p>
            <a:r>
              <a:rPr lang="en-US" b="0" dirty="0"/>
              <a:t>minimum functionality for an RBAC system. RBAC</a:t>
            </a:r>
            <a:r>
              <a:rPr lang="en-US" b="0" baseline="-25000" dirty="0"/>
              <a:t>1</a:t>
            </a:r>
            <a:r>
              <a:rPr lang="en-US" b="0" dirty="0"/>
              <a:t> includes the RBAC</a:t>
            </a:r>
            <a:r>
              <a:rPr lang="en-US" b="0" baseline="-25000" dirty="0"/>
              <a:t>0</a:t>
            </a:r>
            <a:r>
              <a:rPr lang="en-US" b="0" dirty="0"/>
              <a:t> functionality</a:t>
            </a:r>
          </a:p>
          <a:p>
            <a:r>
              <a:rPr lang="en-US" b="0" dirty="0"/>
              <a:t>and adds role hierarchies, which enable one role to inherit permissions</a:t>
            </a:r>
          </a:p>
          <a:p>
            <a:r>
              <a:rPr lang="en-US" b="0" dirty="0"/>
              <a:t>from another role. RBAC</a:t>
            </a:r>
            <a:r>
              <a:rPr lang="en-US" b="0" baseline="-25000" dirty="0"/>
              <a:t>2</a:t>
            </a:r>
            <a:r>
              <a:rPr lang="en-US" b="0" dirty="0"/>
              <a:t> includes RBAC</a:t>
            </a:r>
            <a:r>
              <a:rPr lang="en-US" b="0" baseline="-25000" dirty="0"/>
              <a:t>0</a:t>
            </a:r>
            <a:r>
              <a:rPr lang="en-US" b="0" dirty="0"/>
              <a:t> and adds constraints, which restrict</a:t>
            </a:r>
          </a:p>
          <a:p>
            <a:r>
              <a:rPr lang="en-US" b="0" dirty="0"/>
              <a:t>the ways in which the components of a RBAC system may be configured. RBAC</a:t>
            </a:r>
            <a:r>
              <a:rPr lang="en-US" b="0" baseline="-25000" dirty="0"/>
              <a:t>3</a:t>
            </a:r>
          </a:p>
          <a:p>
            <a:r>
              <a:rPr lang="en-US" b="0" dirty="0"/>
              <a:t>contains the functionality of RBAC</a:t>
            </a:r>
            <a:r>
              <a:rPr lang="en-US" b="0" baseline="-25000" dirty="0"/>
              <a:t>0</a:t>
            </a:r>
            <a:r>
              <a:rPr lang="en-US" b="0" dirty="0"/>
              <a:t>, RBAC</a:t>
            </a:r>
            <a:r>
              <a:rPr lang="en-US" b="0" baseline="-25000" dirty="0"/>
              <a:t>1</a:t>
            </a:r>
            <a:r>
              <a:rPr lang="en-US" b="0" dirty="0"/>
              <a:t>, and RBAC</a:t>
            </a:r>
            <a:r>
              <a:rPr lang="en-US" b="0" baseline="-25000" dirty="0"/>
              <a:t>2</a:t>
            </a:r>
            <a:r>
              <a:rPr lang="en-US" b="0" dirty="0"/>
              <a:t>.</a:t>
            </a:r>
          </a:p>
          <a:p>
            <a:endParaRPr lang="en-US" b="0" dirty="0"/>
          </a:p>
          <a:p>
            <a:r>
              <a:rPr lang="en-US" b="0" dirty="0"/>
              <a:t>RBAC</a:t>
            </a:r>
            <a:r>
              <a:rPr lang="en-US" b="0" baseline="-25000" dirty="0"/>
              <a:t>0</a:t>
            </a:r>
            <a:r>
              <a:rPr lang="en-US" b="0" dirty="0"/>
              <a:t> Figure 4.8b, without the role hierarchy and constraints,</a:t>
            </a:r>
          </a:p>
          <a:p>
            <a:r>
              <a:rPr lang="en-US" b="0" dirty="0"/>
              <a:t>contains the four types of entities in an RBAC</a:t>
            </a:r>
            <a:r>
              <a:rPr lang="en-US" b="0" baseline="-25000" dirty="0"/>
              <a:t>0</a:t>
            </a:r>
            <a:r>
              <a:rPr lang="en-US" b="0" dirty="0"/>
              <a:t> system:</a:t>
            </a:r>
          </a:p>
          <a:p>
            <a:endParaRPr lang="en-US" b="0" dirty="0"/>
          </a:p>
          <a:p>
            <a:r>
              <a:rPr lang="en-US" b="0" dirty="0"/>
              <a:t>• </a:t>
            </a:r>
            <a:r>
              <a:rPr lang="en-US" b="1" dirty="0"/>
              <a:t>User</a:t>
            </a:r>
            <a:r>
              <a:rPr lang="en-US" b="0" dirty="0"/>
              <a:t>: An individual that has access to this computer system. Each individual</a:t>
            </a:r>
          </a:p>
          <a:p>
            <a:r>
              <a:rPr lang="en-US" b="0" dirty="0"/>
              <a:t>has an associated user ID.</a:t>
            </a:r>
          </a:p>
          <a:p>
            <a:endParaRPr lang="en-US" b="0" dirty="0"/>
          </a:p>
          <a:p>
            <a:pPr marL="171450" indent="-171450">
              <a:buFont typeface="Arial" charset="0"/>
              <a:buChar char="•"/>
            </a:pPr>
            <a:r>
              <a:rPr lang="en-US" b="1" dirty="0"/>
              <a:t>Role:</a:t>
            </a:r>
            <a:r>
              <a:rPr lang="en-US" b="0" dirty="0"/>
              <a:t> A named job function within the organization that controls this computer</a:t>
            </a:r>
          </a:p>
          <a:p>
            <a:r>
              <a:rPr lang="en-US" b="0" dirty="0"/>
              <a:t>system. Typically, associated with each role is a description of the authority and</a:t>
            </a:r>
          </a:p>
          <a:p>
            <a:r>
              <a:rPr lang="en-US" b="0" dirty="0"/>
              <a:t>responsibility conferred on this role, and on any user who assumes this role.</a:t>
            </a:r>
          </a:p>
          <a:p>
            <a:endParaRPr lang="en-US" b="0" dirty="0"/>
          </a:p>
          <a:p>
            <a:r>
              <a:rPr lang="en-US" b="0" dirty="0"/>
              <a:t>• </a:t>
            </a:r>
            <a:r>
              <a:rPr lang="en-US" b="1" dirty="0"/>
              <a:t>Permission:</a:t>
            </a:r>
            <a:r>
              <a:rPr lang="en-US" b="0" dirty="0"/>
              <a:t> An approval of a particular mode of access to one or more objects.</a:t>
            </a:r>
          </a:p>
          <a:p>
            <a:r>
              <a:rPr lang="en-US" b="0" dirty="0"/>
              <a:t>Equivalent terms are </a:t>
            </a:r>
            <a:r>
              <a:rPr lang="en-US" b="0" i="1" dirty="0"/>
              <a:t>access right, privilege, and authorization.</a:t>
            </a:r>
          </a:p>
          <a:p>
            <a:endParaRPr lang="en-US" b="0" dirty="0"/>
          </a:p>
          <a:p>
            <a:r>
              <a:rPr lang="en-US" b="1" dirty="0"/>
              <a:t>• Session</a:t>
            </a:r>
            <a:r>
              <a:rPr lang="en-US" b="0" dirty="0"/>
              <a:t>: A mapping between a user and an activated subset of the set of roles</a:t>
            </a:r>
          </a:p>
          <a:p>
            <a:r>
              <a:rPr lang="en-US" b="0" dirty="0"/>
              <a:t>to which the user is assigned.</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2001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961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0354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and/or requested operations that are predefined and preassigned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(QoS)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7691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a:latin typeface="Times New Roman" pitchFamily="-110"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8029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76232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36411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Telling</a:t>
            </a:r>
            <a:r>
              <a:rPr lang="en-US" sz="1200" baseline="0" dirty="0"/>
              <a:t> the story of the Amazon’s entrance into the cloud computing business is an interesting way to begin the day, to provide real context for how cloud computing works and show the evolution of Amazon’s experience.</a:t>
            </a:r>
          </a:p>
          <a:p>
            <a:endParaRPr lang="en-US" sz="1200" baseline="0" dirty="0"/>
          </a:p>
          <a:p>
            <a:r>
              <a:rPr lang="en-US" sz="1200" baseline="0" dirty="0"/>
              <a:t>At it’s core, it’s an efficiency play. Amazon needed to make better use of their resources, since they had to provision enough resources for Black Friday (the biggest shopping day of the year in the US), which wasn’t used particularly effectively the rest of the year. They also wanted their developers to get things done, as opposed to fight with IT about provisioning resources. Amazon’s flavor of cloud allowed resources to be pulled from their core computing pool in a self-service model. Remember that fact, as self-service becomes important later in the module.</a:t>
            </a:r>
          </a:p>
          <a:p>
            <a:endParaRPr lang="en-US" sz="1200" baseline="0" dirty="0"/>
          </a:p>
          <a:p>
            <a:r>
              <a:rPr lang="en-US" sz="1200" baseline="0" dirty="0"/>
              <a:t>Finally Amazon figured they could leverage these technologies to provide a public platform and build a profitable business. As of early 2015, AWS was a $5B business, with over $260M in profits.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The concept of resource pools is a</a:t>
            </a:r>
            <a:r>
              <a:rPr lang="en-US" sz="1200" baseline="0" dirty="0"/>
              <a:t> critical aspect of cloud computing. The idea is that a service provider (or multiple service providers) will have many distinct resources available for compute (CPU), networks, and storage. These may be in one data center, or many. It could be in one geographic area, or many. To the customer, the location of any of the resources isn’t important. The customer only wants to be able to get access to the computing resources they need (compute, networking, storage) to make it all work together.</a:t>
            </a:r>
          </a:p>
          <a:p>
            <a:endParaRPr lang="en-US" sz="1200" baseline="0" dirty="0"/>
          </a:p>
          <a:p>
            <a:r>
              <a:rPr lang="en-US" sz="1200" baseline="0" dirty="0"/>
              <a:t>Thus they mix and match resources that exist within these resource pools to deliver what they need to meet the applications demands. And the idea is these allocations are fungible and will change over time.</a:t>
            </a:r>
            <a:endParaRPr 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95325"/>
            <a:ext cx="6096000" cy="3429000"/>
          </a:xfrm>
        </p:spPr>
      </p:sp>
      <p:sp>
        <p:nvSpPr>
          <p:cNvPr id="3" name="Notes Placeholder 2"/>
          <p:cNvSpPr>
            <a:spLocks noGrp="1"/>
          </p:cNvSpPr>
          <p:nvPr>
            <p:ph type="body" idx="1"/>
          </p:nvPr>
        </p:nvSpPr>
        <p:spPr/>
        <p:txBody>
          <a:bodyPr/>
          <a:lstStyle/>
          <a:p>
            <a:r>
              <a:rPr lang="en-US" sz="1200" dirty="0"/>
              <a:t>One of the biggest challenges of security</a:t>
            </a:r>
            <a:r>
              <a:rPr lang="en-US" sz="1200" baseline="0" dirty="0"/>
              <a:t> cloud computing is to just understand what cloud computing is. Here are four aspects of the cloud that should clarify things a bit.</a:t>
            </a:r>
          </a:p>
          <a:p>
            <a:endParaRPr lang="en-US" sz="1200" baseline="0" dirty="0"/>
          </a:p>
          <a:p>
            <a:pPr marL="171450" indent="-171450">
              <a:buFont typeface="Arial" panose="020B0604020202020204"/>
              <a:buChar char="•"/>
            </a:pPr>
            <a:r>
              <a:rPr lang="en-US" sz="1200" baseline="0" dirty="0"/>
              <a:t>Applications and commodity computing resources (storage, CPU, networking, etc.) are separated in the cloud model. So the idea of managing actually servers and provisioning storage and dealing with network connectivity is no longer an issue.</a:t>
            </a:r>
          </a:p>
          <a:p>
            <a:pPr marL="171450" indent="-171450">
              <a:buFont typeface="Arial" panose="020B0604020202020204"/>
              <a:buChar char="•"/>
            </a:pPr>
            <a:r>
              <a:rPr lang="en-US" sz="1200" baseline="0" dirty="0"/>
              <a:t>Another aspect of cloud computing is flexibility, since computing resources are organized into “pools” this allows customers to buy what they need. However they want to buy it.</a:t>
            </a:r>
          </a:p>
          <a:p>
            <a:pPr marL="171450" indent="-171450">
              <a:buFont typeface="Arial" panose="020B0604020202020204"/>
              <a:buChar char="•"/>
            </a:pPr>
            <a:r>
              <a:rPr lang="en-US" sz="1200" baseline="0" dirty="0"/>
              <a:t>These so-called pools can be instantly provisioned and rolled-out (or deprovisioned and taken offline) meaning there aren’t constraints to how quickly the infrastructure can be changed.</a:t>
            </a:r>
          </a:p>
          <a:p>
            <a:pPr marL="171450" indent="-171450">
              <a:buFont typeface="Arial" panose="020B0604020202020204"/>
              <a:buChar char="•"/>
            </a:pPr>
            <a:r>
              <a:rPr lang="en-US" sz="1200" baseline="0" dirty="0"/>
              <a:t>Cloud resources can be scaled up and/or down with ease, providing a customer the ability to scale their environment based on usage, not based on hardware.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dirty="0"/>
              <a:t>The main potential benefits are better agility, resiliency, and economics. But only if you adapt your architectures to match the requirements of the cloud. Otherwise you will be less agile, less resilient, and it will cost more.</a:t>
            </a:r>
          </a:p>
          <a:p>
            <a:endParaRPr lang="en-US" altLang="zh-CN" sz="2400" dirty="0"/>
          </a:p>
          <a:p>
            <a:r>
              <a:rPr lang="en-US" altLang="zh-CN" sz="2400" dirty="0"/>
              <a:t>The benefits of cloud computing are still</a:t>
            </a:r>
            <a:r>
              <a:rPr lang="en-US" altLang="zh-CN" sz="2400" baseline="0" dirty="0"/>
              <a:t> being defined, but here are a few areas where embracing the cloud can definitely have an impact on IT operations.</a:t>
            </a:r>
          </a:p>
          <a:p>
            <a:endParaRPr lang="en-US" altLang="zh-CN" sz="2400" baseline="0" dirty="0"/>
          </a:p>
          <a:p>
            <a:pPr marL="171450" indent="-171450">
              <a:buFont typeface="Arial" panose="020B0604020202020204"/>
              <a:buChar char="•"/>
            </a:pPr>
            <a:r>
              <a:rPr lang="en-US" altLang="zh-CN" sz="2400" baseline="0" dirty="0"/>
              <a:t>No Capital Expenditures – Cloud computing removes the need for a company to invest in a physical data center. It’s the providers problem to build (and manage) the facility, provision power, network connectivity, and the like. The customer just pays a monthly charge for what they use.</a:t>
            </a:r>
          </a:p>
          <a:p>
            <a:pPr marL="171450" indent="-171450">
              <a:buFont typeface="Arial" panose="020B0604020202020204"/>
              <a:buChar char="•"/>
            </a:pPr>
            <a:r>
              <a:rPr lang="en-US" altLang="zh-CN" sz="2400" baseline="0" dirty="0"/>
              <a:t>More Agility – Without having to deal with physically implementing hardware, customers can roll out new applications and/or scale existing environments instantly. Provisioning hardware infrastructure ceases to be an impediment to rolling out new technology capabilities.</a:t>
            </a:r>
          </a:p>
          <a:p>
            <a:pPr marL="171450" indent="-171450">
              <a:buFont typeface="Arial" panose="020B0604020202020204"/>
              <a:buChar char="•"/>
            </a:pPr>
            <a:r>
              <a:rPr lang="en-US" altLang="zh-CN" sz="2400" baseline="0" dirty="0"/>
              <a:t>Unbounded Scale – Cloud providers don’t run out of space in the racks. They don’t have power constraints. They don’t need to wait for their storage vendor to send another array. Or maybe they do, but that’s not the customer’s problem anymore. The customer expect to and can scale their environment to whatever degree they need to (and can afford).</a:t>
            </a:r>
          </a:p>
          <a:p>
            <a:pPr marL="171450" indent="-171450">
              <a:buFont typeface="Arial" panose="020B0604020202020204"/>
              <a:buChar char="•"/>
            </a:pPr>
            <a:r>
              <a:rPr lang="en-US" altLang="zh-CN" sz="2400" baseline="0" dirty="0"/>
              <a:t>Improved Resource Utilization – Since all infrastructure (compute, networks, storage, etc.) are shared amongst all customers, this provides a better utilization of hardware resources. Again, the customer isn’t worried about that (since they get what they want when they want it), but it allows the provider to deliver a service at a lower cost, since they are using their resources more efficiently.</a:t>
            </a:r>
          </a:p>
          <a:p>
            <a:pPr marL="171450" indent="-171450">
              <a:buFont typeface="Arial" panose="020B0604020202020204"/>
              <a:buChar char="•"/>
            </a:pPr>
            <a:r>
              <a:rPr lang="en-US" altLang="zh-CN" sz="2400" baseline="0" dirty="0"/>
              <a:t>Customer-controlled Migration – Customers can use the cloud to whatever degree makes sense for their application. They can build (or move) the entire environment in the cloud, they can use the cloud for capacity at peak usage times, or they can use the cloud to add more locations or additional resources to supplement internal resources. The architecture of a cloud provider allows the customer to figure out what makes sense for them at any given time, without locking them into a specific division of computing resources.</a:t>
            </a:r>
          </a:p>
          <a:p>
            <a:pPr marL="171450" indent="-171450">
              <a:buFont typeface="Arial" panose="020B0604020202020204"/>
              <a:buChar char="•"/>
            </a:pPr>
            <a:r>
              <a:rPr lang="en-US" altLang="zh-CN" sz="2400" baseline="0" dirty="0"/>
              <a:t>Resilience – Cloud environments are architected to eliminate single points of failure and are built specifically with resilience in mind. Do cloud providers go down? Yes. But given the number of other customers using the resources, the provider is going to move to restore service with urgency. The data centers are monitored 24/7 and each device is managed with sophisticated software to ensure maximum uptime.</a:t>
            </a:r>
          </a:p>
          <a:p>
            <a:pPr marL="171450" indent="-171450">
              <a:buFont typeface="Arial" panose="020B0604020202020204"/>
              <a:buChar char="•"/>
            </a:pPr>
            <a:r>
              <a:rPr lang="en-US" altLang="zh-CN" sz="2400" baseline="0" dirty="0"/>
              <a:t>Pay for Use – If a customer needs another server, you launch another instance and pay for it. If you need to provision a separate network segment, you do that also and pay for it. If you need another TB of storage to scale an application, you can provision that and add the volume where it’s needed. And you pay for that. But you don’t pay for what you don’t need, and what you don’t use. </a:t>
            </a:r>
          </a:p>
          <a:p>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kern="1200" dirty="0">
                <a:solidFill>
                  <a:schemeClr val="tx1"/>
                </a:solidFill>
                <a:sym typeface="Arial" panose="020B0604020202020204"/>
              </a:rPr>
              <a:t>NIST’s publication is generally well accepted, and the CSA has chosen to align with the NIST Working Definition of cloud computing (version 15 as of this writing) to bring coherence and consensus around a common language so we can focus on use cases rather than semantic nuance. It is important to note that this guide is intended to be broadly usable and applicable to organizations globally. While NIST is a U.S. government organization, the selection of this reference model should not be interpreted to suggest the exclusion of other points of view or geographies.</a:t>
            </a:r>
            <a:r>
              <a:rPr lang="en-US" altLang="zh-CN" sz="2400" kern="1200" baseline="0" dirty="0">
                <a:solidFill>
                  <a:schemeClr val="tx1"/>
                </a:solidFill>
                <a:sym typeface="Arial" panose="020B0604020202020204"/>
              </a:rPr>
              <a:t> </a:t>
            </a:r>
            <a:r>
              <a:rPr lang="en-US" altLang="zh-CN" sz="2400" kern="1200" dirty="0">
                <a:solidFill>
                  <a:schemeClr val="tx1"/>
                </a:solidFill>
                <a:sym typeface="Arial" panose="020B0604020202020204"/>
              </a:rPr>
              <a:t>NIST defines cloud computing by describing five essential characteristics, three cloud service models, and four cloud deployment models. They are summarized in visual form in figure 1 and explained throughout the rest of this</a:t>
            </a:r>
            <a:r>
              <a:rPr lang="en-US" altLang="zh-CN" sz="2400" kern="1200" baseline="0" dirty="0">
                <a:solidFill>
                  <a:schemeClr val="tx1"/>
                </a:solidFill>
                <a:sym typeface="Arial" panose="020B0604020202020204"/>
              </a:rPr>
              <a:t> module</a:t>
            </a:r>
            <a:r>
              <a:rPr lang="en-US" altLang="zh-CN" sz="2400" kern="1200" dirty="0">
                <a:solidFill>
                  <a:schemeClr val="tx1"/>
                </a:solidFill>
                <a:sym typeface="Arial" panose="020B0604020202020204"/>
              </a:rPr>
              <a:t>.</a:t>
            </a:r>
          </a:p>
          <a:p>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r>
              <a:rPr lang="en-US" sz="1000" dirty="0"/>
              <a:t>In</a:t>
            </a:r>
            <a:r>
              <a:rPr lang="en-US" sz="1000" baseline="0" dirty="0"/>
              <a:t> terms of what you buy when you look at cloud services, the types of offerings tend to broken up into three different levels. We’ll go through each distinction in some detail.</a:t>
            </a:r>
          </a:p>
          <a:p>
            <a:endParaRPr lang="en-US" sz="1000" baseline="0" dirty="0"/>
          </a:p>
          <a:p>
            <a:r>
              <a:rPr lang="en-US" sz="1000" baseline="0" dirty="0"/>
              <a:t>These offerings tend to be describe as the </a:t>
            </a:r>
            <a:r>
              <a:rPr lang="en-US" sz="1000" b="1" baseline="0" dirty="0"/>
              <a:t>SPI stack</a:t>
            </a:r>
            <a:r>
              <a:rPr lang="en-US" sz="1000" baseline="0" dirty="0"/>
              <a:t>. S for Software as a Service. P for Platform as a Service. And I for Infrastructure as a Service. Now the cloud stack is clearly evolving and we are seeing a lot of overlap and less clear distinction between the layers of the stack. So first, let’s get a feel for the standard definitions of each layer in the stack and then we can use some examples to show the blurring that is happening now.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This process is illustrated in Figure 14.1 (adapted from figure 1 in ISO27005 (</a:t>
            </a:r>
            <a:r>
              <a:rPr lang="en-US" sz="1200" i="1" kern="1200" baseline="0" dirty="0">
                <a:solidFill>
                  <a:schemeClr val="tx1"/>
                </a:solidFill>
                <a:latin typeface="Arial" pitchFamily="-109" charset="0"/>
                <a:ea typeface="+mn-ea"/>
                <a:cs typeface="+mn-cs"/>
              </a:rPr>
              <a:t>Information security risk management, </a:t>
            </a:r>
            <a:r>
              <a:rPr lang="en-US" sz="1200" i="0" kern="1200" baseline="0" dirty="0">
                <a:solidFill>
                  <a:schemeClr val="tx1"/>
                </a:solidFill>
                <a:latin typeface="Arial" pitchFamily="-109" charset="0"/>
                <a:ea typeface="+mn-ea"/>
                <a:cs typeface="+mn-cs"/>
              </a:rPr>
              <a:t>2005)</a:t>
            </a:r>
            <a:r>
              <a:rPr lang="en-US" sz="1200" kern="1200" baseline="0" dirty="0">
                <a:solidFill>
                  <a:schemeClr val="tx1"/>
                </a:solidFill>
                <a:latin typeface="Arial" pitchFamily="-109" charset="0"/>
                <a:ea typeface="+mn-ea"/>
                <a:cs typeface="+mn-cs"/>
              </a:rPr>
              <a:t> and</a:t>
            </a:r>
          </a:p>
          <a:p>
            <a:r>
              <a:rPr lang="en-US" sz="1200" kern="1200" baseline="0" dirty="0">
                <a:solidFill>
                  <a:schemeClr val="tx1"/>
                </a:solidFill>
                <a:latin typeface="Arial" pitchFamily="-109" charset="0"/>
                <a:ea typeface="+mn-ea"/>
                <a:cs typeface="+mn-cs"/>
              </a:rPr>
              <a:t>figure 1 in ISO13335, part 3]), with  a particular</a:t>
            </a:r>
          </a:p>
          <a:p>
            <a:r>
              <a:rPr lang="en-US" sz="1200" kern="1200" baseline="0" dirty="0">
                <a:solidFill>
                  <a:schemeClr val="tx1"/>
                </a:solidFill>
                <a:latin typeface="Arial" pitchFamily="-109" charset="0"/>
                <a:ea typeface="+mn-ea"/>
                <a:cs typeface="+mn-cs"/>
              </a:rPr>
              <a:t>focus on the internal details relating to the </a:t>
            </a:r>
            <a:r>
              <a:rPr lang="en-US" sz="1200" b="1" kern="1200" baseline="0" dirty="0">
                <a:solidFill>
                  <a:schemeClr val="tx1"/>
                </a:solidFill>
                <a:latin typeface="Arial" pitchFamily="-109" charset="0"/>
                <a:ea typeface="+mn-ea"/>
                <a:cs typeface="+mn-cs"/>
              </a:rPr>
              <a:t>risk assessment</a:t>
            </a:r>
            <a:r>
              <a:rPr lang="en-US" sz="1200" kern="1200" baseline="0" dirty="0">
                <a:solidFill>
                  <a:schemeClr val="tx1"/>
                </a:solidFill>
                <a:latin typeface="Arial" pitchFamily="-109" charset="0"/>
                <a:ea typeface="+mn-ea"/>
                <a:cs typeface="+mn-cs"/>
              </a:rPr>
              <a:t>  process. IT security management</a:t>
            </a:r>
          </a:p>
          <a:p>
            <a:r>
              <a:rPr lang="en-US" sz="1200" kern="1200" baseline="0" dirty="0">
                <a:solidFill>
                  <a:schemeClr val="tx1"/>
                </a:solidFill>
                <a:latin typeface="Arial" pitchFamily="-109" charset="0"/>
                <a:ea typeface="+mn-ea"/>
                <a:cs typeface="+mn-cs"/>
              </a:rPr>
              <a:t>needs to be a key part of an organization’s overall management plan. Similarly,</a:t>
            </a:r>
          </a:p>
          <a:p>
            <a:r>
              <a:rPr lang="en-US" sz="1200" kern="1200" baseline="0" dirty="0">
                <a:solidFill>
                  <a:schemeClr val="tx1"/>
                </a:solidFill>
                <a:latin typeface="Arial" pitchFamily="-109" charset="0"/>
                <a:ea typeface="+mn-ea"/>
                <a:cs typeface="+mn-cs"/>
              </a:rPr>
              <a:t>the IT security risk assessment process should be incorporated into the wider risk</a:t>
            </a:r>
          </a:p>
          <a:p>
            <a:r>
              <a:rPr lang="en-US" sz="1200" kern="1200" baseline="0" dirty="0">
                <a:solidFill>
                  <a:schemeClr val="tx1"/>
                </a:solidFill>
                <a:latin typeface="Arial" pitchFamily="-109" charset="0"/>
                <a:ea typeface="+mn-ea"/>
                <a:cs typeface="+mn-cs"/>
              </a:rPr>
              <a:t>assessment of all the organization’s assets and business processes. Hence, unless senior</a:t>
            </a:r>
          </a:p>
          <a:p>
            <a:r>
              <a:rPr lang="en-US" sz="1200" kern="1200" baseline="0" dirty="0">
                <a:solidFill>
                  <a:schemeClr val="tx1"/>
                </a:solidFill>
                <a:latin typeface="Arial" pitchFamily="-109" charset="0"/>
                <a:ea typeface="+mn-ea"/>
                <a:cs typeface="+mn-cs"/>
              </a:rPr>
              <a:t>management in an organization are aware of, and support, this process, it is unlikely</a:t>
            </a:r>
          </a:p>
          <a:p>
            <a:r>
              <a:rPr lang="en-US" sz="1200" kern="1200" baseline="0" dirty="0">
                <a:solidFill>
                  <a:schemeClr val="tx1"/>
                </a:solidFill>
                <a:latin typeface="Arial" pitchFamily="-109" charset="0"/>
                <a:ea typeface="+mn-ea"/>
                <a:cs typeface="+mn-cs"/>
              </a:rPr>
              <a:t>that the desired security objectives will be met and contribute appropriately to the</a:t>
            </a:r>
          </a:p>
          <a:p>
            <a:r>
              <a:rPr lang="en-US" sz="1200" kern="1200" baseline="0" dirty="0">
                <a:solidFill>
                  <a:schemeClr val="tx1"/>
                </a:solidFill>
                <a:latin typeface="Arial" pitchFamily="-109" charset="0"/>
                <a:ea typeface="+mn-ea"/>
                <a:cs typeface="+mn-cs"/>
              </a:rPr>
              <a:t>organization’s business outcomes. Note that IT management is not something undertaken</a:t>
            </a:r>
          </a:p>
          <a:p>
            <a:r>
              <a:rPr lang="en-US" sz="1200" kern="1200" baseline="0" dirty="0">
                <a:solidFill>
                  <a:schemeClr val="tx1"/>
                </a:solidFill>
                <a:latin typeface="Arial" pitchFamily="-109" charset="0"/>
                <a:ea typeface="+mn-ea"/>
                <a:cs typeface="+mn-cs"/>
              </a:rPr>
              <a:t>just once. Rather it is a cyclic process that must be repeated constantly in order</a:t>
            </a:r>
          </a:p>
          <a:p>
            <a:r>
              <a:rPr lang="en-US" sz="1200" kern="1200" baseline="0" dirty="0">
                <a:solidFill>
                  <a:schemeClr val="tx1"/>
                </a:solidFill>
                <a:latin typeface="Arial" pitchFamily="-109" charset="0"/>
                <a:ea typeface="+mn-ea"/>
                <a:cs typeface="+mn-cs"/>
              </a:rPr>
              <a:t>to keep pace with the rapid changes in both IT technology and the risk environment.</a:t>
            </a:r>
            <a:endParaRPr lang="en-US" dirty="0">
              <a:latin typeface="Times" pitchFamily="-109"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85986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800" dirty="0"/>
              <a:t>IaaS is likened to running your</a:t>
            </a:r>
            <a:r>
              <a:rPr lang="en-US" sz="800" baseline="0" dirty="0"/>
              <a:t> own data center, but without having to worry about the details. The provider offers:</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baseline="0" dirty="0"/>
              <a:t>Facilities</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baseline="0" dirty="0"/>
              <a:t>Hardware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a:buNone/>
              <a:defRPr/>
            </a:pPr>
            <a:r>
              <a:rPr lang="en-US" sz="800" baseline="0" dirty="0"/>
              <a:t>The customer then can install its own software or interact with the computing infrastructure via a set of abstractions and/or APIs. So for example, the provider will access to the virtual “server” that happens to reside within the providers infrastructure.</a:t>
            </a:r>
            <a:endParaRPr lang="en-US" sz="800" dirty="0"/>
          </a:p>
          <a:p>
            <a:pPr marL="0" marR="0" indent="0" algn="l" defTabSz="457200" rtl="0" eaLnBrk="1" fontAlgn="auto" latinLnBrk="0" hangingPunct="1">
              <a:lnSpc>
                <a:spcPct val="100000"/>
              </a:lnSpc>
              <a:spcBef>
                <a:spcPts val="0"/>
              </a:spcBef>
              <a:spcAft>
                <a:spcPts val="0"/>
              </a:spcAft>
              <a:buClrTx/>
              <a:buSzTx/>
              <a:buFontTx/>
              <a:buNone/>
              <a:defRPr/>
            </a:pPr>
            <a:endParaRPr lang="en-US" sz="800" dirty="0"/>
          </a:p>
          <a:p>
            <a:pPr marL="0" marR="0" indent="0" algn="l" defTabSz="457200" rtl="0" eaLnBrk="1" fontAlgn="auto" latinLnBrk="0" hangingPunct="1">
              <a:lnSpc>
                <a:spcPct val="100000"/>
              </a:lnSpc>
              <a:spcBef>
                <a:spcPts val="0"/>
              </a:spcBef>
              <a:spcAft>
                <a:spcPts val="0"/>
              </a:spcAft>
              <a:buClrTx/>
              <a:buSzTx/>
              <a:buFontTx/>
              <a:buNone/>
              <a:defRPr/>
            </a:pPr>
            <a:r>
              <a:rPr lang="en-US" sz="800" dirty="0"/>
              <a:t>The consumer does not manage or control the underlying cloud infrastructure but has control over operating systems, storage, deployed applications, and possibly limited control of select networking components (e.g., host firewalls).</a:t>
            </a:r>
          </a:p>
          <a:p>
            <a:pPr marL="0" marR="0" indent="0" algn="l" defTabSz="457200" rtl="0" eaLnBrk="1" fontAlgn="auto" latinLnBrk="0" hangingPunct="1">
              <a:lnSpc>
                <a:spcPct val="100000"/>
              </a:lnSpc>
              <a:spcBef>
                <a:spcPts val="0"/>
              </a:spcBef>
              <a:spcAft>
                <a:spcPts val="0"/>
              </a:spcAft>
              <a:buClrTx/>
              <a:buSzTx/>
              <a:buFontTx/>
              <a:buNone/>
              <a:defRPr/>
            </a:pPr>
            <a:endParaRPr lang="en-US" sz="800" dirty="0"/>
          </a:p>
          <a:p>
            <a:endParaRPr lang="en-US" sz="8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en-US" sz="8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r>
              <a:rPr lang="en-US" sz="800" i="0" dirty="0"/>
              <a:t>PaaS is the next level up, further</a:t>
            </a:r>
            <a:r>
              <a:rPr lang="en-US" sz="800" i="0" baseline="0" dirty="0"/>
              <a:t> abstracting the hardware by providing access via middleware or other integrations offered by the provider.</a:t>
            </a:r>
          </a:p>
          <a:p>
            <a:r>
              <a:rPr lang="en-US" sz="800" i="0" baseline="0" dirty="0"/>
              <a:t>To be clear:</a:t>
            </a:r>
          </a:p>
          <a:p>
            <a:pPr marL="171450" indent="-171450">
              <a:buFont typeface="Arial" panose="020B0604020202020204"/>
              <a:buChar char="•"/>
            </a:pPr>
            <a:r>
              <a:rPr lang="en-US" sz="800" i="1" dirty="0"/>
              <a:t>The consumer does not manage or control the underlying cloud infrastructure </a:t>
            </a:r>
            <a:r>
              <a:rPr lang="en-US" sz="800" dirty="0"/>
              <a:t>including network, servers, operating systems, or storage.</a:t>
            </a:r>
          </a:p>
          <a:p>
            <a:pPr marL="171450" indent="-171450">
              <a:buFont typeface="Arial" panose="020B0604020202020204"/>
              <a:buChar char="•"/>
            </a:pPr>
            <a:r>
              <a:rPr lang="en-US" sz="800" i="1" dirty="0"/>
              <a:t>The consumer has control over the deployed applications </a:t>
            </a:r>
            <a:r>
              <a:rPr lang="en-US" sz="800" dirty="0"/>
              <a:t>and possibly application hosting environment configurations, but none of the configurations</a:t>
            </a:r>
            <a:r>
              <a:rPr lang="en-US" sz="800" baseline="0" dirty="0"/>
              <a:t> of the underlying infrastructure</a:t>
            </a:r>
            <a:r>
              <a:rPr lang="en-US" sz="800" dirty="0"/>
              <a: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endParaRPr lang="en-US" sz="8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95275" y="219075"/>
            <a:ext cx="6353175"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800" dirty="0"/>
              <a:t>The applications are accessible from various client devices through a thin client interface such as a web browser (e.g., web-based email). </a:t>
            </a:r>
          </a:p>
          <a:p>
            <a:pPr marL="0" marR="0" indent="0" algn="l" defTabSz="457200" rtl="0" eaLnBrk="1" fontAlgn="auto" latinLnBrk="0" hangingPunct="1">
              <a:lnSpc>
                <a:spcPct val="100000"/>
              </a:lnSpc>
              <a:spcBef>
                <a:spcPts val="0"/>
              </a:spcBef>
              <a:spcAft>
                <a:spcPts val="0"/>
              </a:spcAft>
              <a:buClrTx/>
              <a:buSzTx/>
              <a:buFontTx/>
              <a:buNone/>
              <a:defRPr/>
            </a:pPr>
            <a:r>
              <a:rPr lang="en-US" sz="800" dirty="0"/>
              <a:t>Consumers may have limited user-specific application configuration settings,</a:t>
            </a:r>
            <a:r>
              <a:rPr lang="en-US" sz="800" baseline="0" dirty="0"/>
              <a:t> as well as limited ability to customize the application.</a:t>
            </a:r>
          </a:p>
          <a:p>
            <a:pPr marL="0" marR="0" indent="0" algn="l" defTabSz="457200" rtl="0" eaLnBrk="1" fontAlgn="auto" latinLnBrk="0" hangingPunct="1">
              <a:lnSpc>
                <a:spcPct val="100000"/>
              </a:lnSpc>
              <a:spcBef>
                <a:spcPts val="0"/>
              </a:spcBef>
              <a:spcAft>
                <a:spcPts val="0"/>
              </a:spcAft>
              <a:buClrTx/>
              <a:buSzTx/>
              <a:buFontTx/>
              <a:buNone/>
              <a:defRPr/>
            </a:pPr>
            <a:r>
              <a:rPr lang="en-US" sz="800" baseline="0" dirty="0"/>
              <a:t>Examples of prominent SaaS applications include: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Salesforce.com</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Gmail</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err="1"/>
              <a:t>Quickbooks</a:t>
            </a:r>
            <a:r>
              <a:rPr lang="en-US" sz="800" dirty="0"/>
              <a:t> Online</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MailChimp (email list management)</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err="1"/>
              <a:t>Marketo</a:t>
            </a:r>
            <a:r>
              <a:rPr lang="en-US" sz="800" dirty="0"/>
              <a:t> (marketing</a:t>
            </a:r>
            <a:r>
              <a:rPr lang="en-US" sz="800" baseline="0" dirty="0"/>
              <a:t> automation)</a:t>
            </a:r>
            <a:endParaRPr lang="en-US" sz="8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r>
              <a:rPr lang="en-US" sz="800" dirty="0"/>
              <a:t>Workday (HR and accounting)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a:buChar char="•"/>
              <a:defRPr/>
            </a:pPr>
            <a:endParaRPr lang="en-US" sz="800" dirty="0"/>
          </a:p>
          <a:p>
            <a:endParaRPr lang="en-US" sz="8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381000" y="314326"/>
            <a:ext cx="6096000" cy="7867650"/>
          </a:xfrm>
        </p:spPr>
        <p: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000" dirty="0"/>
              <a:t>This architecture will be discussed in detail in the next module.</a:t>
            </a:r>
          </a:p>
          <a:p>
            <a:endParaRPr lang="en-US" sz="10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In cloud computing, there are two</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macro layers to infrastructure, plus</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the management plane that ties them together</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t>
            </a:r>
            <a:endParaRPr lang="en-US" altLang="zh-CN" sz="2400" dirty="0"/>
          </a:p>
          <a:p>
            <a:endPar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fundamental resources pooled together to create a cloud. This is the raw, physical and logical compute (processors, memory, etc.), networks, and storage used to build the cloud’s resource pools. For example, this includes the security of the networking hardware and software used to create the network resource pool. </a:t>
            </a:r>
            <a:endParaRPr lang="en-US" altLang="zh-CN" sz="2400" dirty="0"/>
          </a:p>
          <a:p>
            <a:endPar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virtual/abstracted infrastructure managed by a cloud consumer. That’s the compute, network, and storage assets that they use from the resource pools. For example, the security of the virtual network, as de </a:t>
            </a:r>
            <a:r>
              <a:rPr lang="en-US" altLang="zh-CN" sz="2400" b="0" kern="1200" dirty="0" err="1">
                <a:solidFill>
                  <a:schemeClr val="tx1"/>
                </a:solidFill>
                <a:effectLst/>
                <a:latin typeface="Arial" panose="020B0604020202020204" pitchFamily="34" charset="0"/>
                <a:ea typeface="MS PGothic" panose="020B0600070205080204" charset="-128"/>
                <a:sym typeface="Arial" panose="020B0604020202020204"/>
              </a:rPr>
              <a:t>ned</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and managed by the cloud consumer. </a:t>
            </a:r>
            <a:endParaRPr lang="en-US" altLang="zh-CN" sz="2400" dirty="0"/>
          </a:p>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information and advice in this domain primarily focuses on the second macro layer, infrastructure security for the cloud consumer. Infrastructure security that’s more fundamental for cloud providers, including those who manage private clouds, is well aligned with existing security standards for data centers. </a:t>
            </a:r>
          </a:p>
          <a:p>
            <a:endParaRPr lang="en-US" altLang="zh-CN" sz="2400" dirty="0"/>
          </a:p>
          <a:p>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In cloud computing, there are two</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macro layers to infrastructure, plus</a:t>
            </a:r>
            <a:r>
              <a:rPr lang="en-US" altLang="zh-CN" sz="2400" b="0" kern="1200" baseline="0" dirty="0">
                <a:solidFill>
                  <a:schemeClr val="tx1"/>
                </a:solidFill>
                <a:effectLst/>
                <a:latin typeface="Arial" panose="020B0604020202020204" pitchFamily="34" charset="0"/>
                <a:ea typeface="MS PGothic" panose="020B0600070205080204" charset="-128"/>
                <a:sym typeface="Arial" panose="020B0604020202020204"/>
              </a:rPr>
              <a:t> the management plane that ties them together</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t>
            </a:r>
            <a:endParaRPr lang="en-US" altLang="zh-CN" sz="2400" dirty="0"/>
          </a:p>
          <a:p>
            <a:endPar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fundamental resources pooled together to create a cloud. This is the raw, physical and logical compute (processors, memory, etc.), networks, and storage used to build the cloud’s resource pools. For example, this includes the security of the networking hardware and software used to create the network resource pool. </a:t>
            </a:r>
            <a:endParaRPr lang="en-US" altLang="zh-CN" sz="2400" dirty="0"/>
          </a:p>
          <a:p>
            <a:endPar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endParaRPr>
          </a:p>
          <a:p>
            <a:r>
              <a:rPr lang="en-US" altLang="zh-CN" sz="2400" b="1" kern="1200" dirty="0">
                <a:solidFill>
                  <a:schemeClr val="tx1"/>
                </a:solidFill>
                <a:effectLst/>
                <a:latin typeface="Arial" panose="020B0604020202020204" pitchFamily="34" charset="0"/>
                <a:ea typeface="MS PGothic" panose="020B0600070205080204" charset="-128"/>
                <a:sym typeface="Arial" panose="020B0604020202020204"/>
              </a:rPr>
              <a:t>• </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virtual/abstracted infrastructure managed by a cloud consumer. That’s the compute, network, and storage assets that they use from the resource pools. For example, the security of the virtual network, as de </a:t>
            </a:r>
            <a:r>
              <a:rPr lang="en-US" altLang="zh-CN" sz="2400" b="0" kern="1200" dirty="0" err="1">
                <a:solidFill>
                  <a:schemeClr val="tx1"/>
                </a:solidFill>
                <a:effectLst/>
                <a:latin typeface="Arial" panose="020B0604020202020204" pitchFamily="34" charset="0"/>
                <a:ea typeface="MS PGothic" panose="020B0600070205080204" charset="-128"/>
                <a:sym typeface="Arial" panose="020B0604020202020204"/>
              </a:rPr>
              <a:t>ned</a:t>
            </a:r>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 and managed by the cloud consumer. </a:t>
            </a:r>
            <a:endParaRPr lang="en-US" altLang="zh-CN" sz="2400" dirty="0"/>
          </a:p>
          <a:p>
            <a:r>
              <a:rPr lang="en-US" altLang="zh-CN" sz="2400" b="0" kern="1200" dirty="0">
                <a:solidFill>
                  <a:schemeClr val="tx1"/>
                </a:solidFill>
                <a:effectLst/>
                <a:latin typeface="Arial" panose="020B0604020202020204" pitchFamily="34" charset="0"/>
                <a:ea typeface="MS PGothic" panose="020B0600070205080204" charset="-128"/>
                <a:sym typeface="Arial" panose="020B0604020202020204"/>
              </a:rPr>
              <a:t>The information and advice in this domain primarily focuses on the second macro layer, infrastructure security for the cloud consumer. Infrastructure security that’s more fundamental for cloud providers, including those who manage private clouds, is well aligned with existing security standards for data centers. </a:t>
            </a:r>
          </a:p>
          <a:p>
            <a:endParaRPr lang="en-US" altLang="zh-CN" sz="2400" dirty="0"/>
          </a:p>
          <a:p>
            <a:endParaRPr lang="zh-CN" altLang="en-US" dirty="0"/>
          </a:p>
        </p:txBody>
      </p:sp>
    </p:spTree>
    <p:extLst>
      <p:ext uri="{BB962C8B-B14F-4D97-AF65-F5344CB8AC3E}">
        <p14:creationId xmlns:p14="http://schemas.microsoft.com/office/powerpoint/2010/main" val="19735072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This is a summary of what we’ve talked about. It comes down to understanding how</a:t>
            </a:r>
            <a:r>
              <a:rPr lang="en-US" sz="1200" baseline="0" dirty="0"/>
              <a:t> you can monitor and filter traffic on your cloud platform, and picking the right layers to focus your efforts. This varies quite a bit based on the cloud platform- with some offering robust connections for different network security tools, and others offering absolutely nothing.</a:t>
            </a:r>
          </a:p>
          <a:p>
            <a:endParaRPr lang="en-US" sz="1200" baseline="0" dirty="0"/>
          </a:p>
          <a:p>
            <a:r>
              <a:rPr lang="en-US" sz="1200" baseline="0" dirty="0"/>
              <a:t>Watch out for virtual appliances as a complete replacement for physical appliances. While they work, they will likely run into performance issues with any significant volume of traffic on the virtual network. On the other hand, injecting a physical appliance may create its own performance issues. This is a rapidly evolving area and one that’s beyond the scope of this class to fully delve into.</a:t>
            </a:r>
          </a:p>
          <a:p>
            <a:endParaRPr lang="en-US"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sz="18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76762963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URL">
    <p:spTree>
      <p:nvGrpSpPr>
        <p:cNvPr id="1" name=""/>
        <p:cNvGrpSpPr/>
        <p:nvPr/>
      </p:nvGrpSpPr>
      <p:grpSpPr>
        <a:xfrm>
          <a:off x="0" y="0"/>
          <a:ext cx="0" cy="0"/>
          <a:chOff x="0" y="0"/>
          <a:chExt cx="0" cy="0"/>
        </a:xfrm>
      </p:grpSpPr>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825500" rtl="0" eaLnBrk="1" fontAlgn="auto" latinLnBrk="0" hangingPunct="0">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00533"/>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72452960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478954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802328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82514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177523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71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710111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94408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166321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062298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792717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764764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7017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69683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850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7337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017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1091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46732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6353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00348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6516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8273562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793505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hape 81"/>
          <p:cNvSpPr/>
          <p:nvPr userDrawn="1"/>
        </p:nvSpPr>
        <p:spPr>
          <a:xfrm>
            <a:off x="5414211" y="1808789"/>
            <a:ext cx="6777790" cy="3587375"/>
          </a:xfrm>
          <a:prstGeom prst="rect">
            <a:avLst/>
          </a:prstGeom>
          <a:solidFill>
            <a:srgbClr val="00AAD7"/>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dirty="0">
              <a:ln>
                <a:noFill/>
              </a:ln>
              <a:solidFill>
                <a:srgbClr val="FFFFFF"/>
              </a:solidFill>
              <a:effectLst/>
              <a:uLnTx/>
              <a:uFillTx/>
              <a:latin typeface="Arial" panose="020B0604020202020204"/>
              <a:sym typeface="Arial" panose="020B0604020202020204"/>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6" y="5578798"/>
            <a:ext cx="2174033" cy="1158812"/>
          </a:xfrm>
          <a:prstGeom prst="rect">
            <a:avLst/>
          </a:prstGeom>
        </p:spPr>
      </p:pic>
      <p:sp>
        <p:nvSpPr>
          <p:cNvPr id="3" name="Text Placeholder 2"/>
          <p:cNvSpPr>
            <a:spLocks noGrp="1"/>
          </p:cNvSpPr>
          <p:nvPr>
            <p:ph type="body" sz="quarter" idx="10" hasCustomPrompt="1"/>
          </p:nvPr>
        </p:nvSpPr>
        <p:spPr>
          <a:xfrm>
            <a:off x="5654675" y="2026947"/>
            <a:ext cx="6316663" cy="2214563"/>
          </a:xfrm>
        </p:spPr>
        <p:txBody>
          <a:bodyPr/>
          <a:lstStyle>
            <a:lvl1pPr marL="0" indent="0" algn="r">
              <a:lnSpc>
                <a:spcPct val="120000"/>
              </a:lnSpc>
              <a:buNone/>
              <a:defRPr sz="4000">
                <a:solidFill>
                  <a:schemeClr val="bg1"/>
                </a:solidFill>
              </a:defRPr>
            </a:lvl1pPr>
            <a:lvl2pPr marL="228600" indent="0" algn="r">
              <a:lnSpc>
                <a:spcPct val="120000"/>
              </a:lnSpc>
              <a:buNone/>
              <a:defRPr sz="3600">
                <a:solidFill>
                  <a:schemeClr val="bg1"/>
                </a:solidFill>
              </a:defRPr>
            </a:lvl2pPr>
            <a:lvl3pPr marL="457200" indent="0" algn="r">
              <a:lnSpc>
                <a:spcPct val="120000"/>
              </a:lnSpc>
              <a:buNone/>
              <a:defRPr sz="3300">
                <a:solidFill>
                  <a:schemeClr val="bg1"/>
                </a:solidFill>
              </a:defRPr>
            </a:lvl3pPr>
            <a:lvl4pPr marL="685800" indent="0" algn="r">
              <a:lnSpc>
                <a:spcPct val="120000"/>
              </a:lnSpc>
              <a:buNone/>
              <a:defRPr sz="3000">
                <a:solidFill>
                  <a:schemeClr val="bg1"/>
                </a:solidFill>
              </a:defRPr>
            </a:lvl4pPr>
            <a:lvl5pPr marL="914400" indent="0" algn="r">
              <a:lnSpc>
                <a:spcPct val="120000"/>
              </a:lnSpc>
              <a:buNone/>
              <a:defRPr sz="3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5654675" y="4441492"/>
            <a:ext cx="6316663" cy="473075"/>
          </a:xfrm>
        </p:spPr>
        <p:txBody>
          <a:bodyPr/>
          <a:lstStyle>
            <a:lvl1pPr marL="0" indent="0" algn="r">
              <a:lnSpc>
                <a:spcPct val="120000"/>
              </a:lnSpc>
              <a:buNone/>
              <a:defRPr sz="2000" i="1" spc="300">
                <a:solidFill>
                  <a:schemeClr val="bg1"/>
                </a:solidFill>
              </a:defRPr>
            </a:lvl1pPr>
            <a:lvl2pPr marL="228600" indent="0" algn="r">
              <a:lnSpc>
                <a:spcPct val="120000"/>
              </a:lnSpc>
              <a:buNone/>
              <a:defRPr sz="1800" i="1" spc="300">
                <a:solidFill>
                  <a:schemeClr val="bg1"/>
                </a:solidFill>
              </a:defRPr>
            </a:lvl2pPr>
            <a:lvl3pPr marL="457200" indent="0" algn="r">
              <a:lnSpc>
                <a:spcPct val="120000"/>
              </a:lnSpc>
              <a:buNone/>
              <a:defRPr sz="1600" i="1" spc="300">
                <a:solidFill>
                  <a:schemeClr val="bg1"/>
                </a:solidFill>
              </a:defRPr>
            </a:lvl3pPr>
            <a:lvl4pPr marL="685800" indent="0" algn="r">
              <a:lnSpc>
                <a:spcPct val="120000"/>
              </a:lnSpc>
              <a:buNone/>
              <a:defRPr sz="1400" i="1" spc="300">
                <a:solidFill>
                  <a:schemeClr val="bg1"/>
                </a:solidFill>
              </a:defRPr>
            </a:lvl4pPr>
            <a:lvl5pPr marL="914400" indent="0" algn="r">
              <a:lnSpc>
                <a:spcPct val="120000"/>
              </a:lnSpc>
              <a:buNone/>
              <a:defRPr sz="1400" i="1" spc="3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33497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o URL">
    <p:spTree>
      <p:nvGrpSpPr>
        <p:cNvPr id="1" name=""/>
        <p:cNvGrpSpPr/>
        <p:nvPr/>
      </p:nvGrpSpPr>
      <p:grpSpPr>
        <a:xfrm>
          <a:off x="0" y="0"/>
          <a:ext cx="0" cy="0"/>
          <a:chOff x="0" y="0"/>
          <a:chExt cx="0" cy="0"/>
        </a:xfrm>
      </p:grpSpPr>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fld id="{86CB4B4D-7CA3-9044-876B-883B54F8677D}" type="slidenum">
              <a:rPr lang="en-US" sz="1000" smtClean="0"/>
              <a:t>‹#›</a:t>
            </a:fld>
            <a:endParaRPr lang="en-US" sz="1000"/>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00533"/>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3884361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Horizontal URL">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43484431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118548031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Content/Img Centered, Long">
    <p:bg>
      <p:bgPr>
        <a:solidFill>
          <a:schemeClr val="bg1">
            <a:lumMod val="95000"/>
          </a:schemeClr>
        </a:solidFill>
        <a:effectLst/>
      </p:bgPr>
    </p:bg>
    <p:spTree>
      <p:nvGrpSpPr>
        <p:cNvPr id="1" name=""/>
        <p:cNvGrpSpPr/>
        <p:nvPr/>
      </p:nvGrpSpPr>
      <p:grpSpPr>
        <a:xfrm>
          <a:off x="0" y="0"/>
          <a:ext cx="0" cy="0"/>
          <a:chOff x="0" y="0"/>
          <a:chExt cx="0" cy="0"/>
        </a:xfrm>
      </p:grpSpPr>
      <p:sp>
        <p:nvSpPr>
          <p:cNvPr id="4" name="Shape 1953"/>
          <p:cNvSpPr/>
          <p:nvPr userDrawn="1"/>
        </p:nvSpPr>
        <p:spPr>
          <a:xfrm>
            <a:off x="345989" y="0"/>
            <a:ext cx="11500022" cy="6858000"/>
          </a:xfrm>
          <a:prstGeom prst="rect">
            <a:avLst/>
          </a:prstGeom>
          <a:solidFill>
            <a:srgbClr val="FFFFFF"/>
          </a:solidFill>
          <a:ln w="76200">
            <a:noFill/>
            <a:miter lim="400000"/>
          </a:ln>
        </p:spPr>
        <p:txBody>
          <a:bodyPr lIns="25400" tIns="25400" rIns="25400" bIns="25400" anchor="ctr"/>
          <a:lstStyle/>
          <a:p>
            <a:pPr algn="ctr" defTabSz="206375" hangingPunct="0">
              <a:defRPr sz="3200" cap="none" spc="0">
                <a:solidFill>
                  <a:srgbClr val="FFFFFF"/>
                </a:solidFill>
                <a:latin typeface="Arial" panose="020B0604020202020204"/>
                <a:ea typeface="Arial" panose="020B0604020202020204"/>
                <a:cs typeface="Arial" panose="020B0604020202020204"/>
                <a:sym typeface="Arial" panose="020B0604020202020204"/>
              </a:defRPr>
            </a:pPr>
            <a:endParaRPr sz="1600" kern="0" dirty="0">
              <a:solidFill>
                <a:srgbClr val="FFFFFF"/>
              </a:solidFill>
              <a:latin typeface="Arial" panose="020B0604020202020204"/>
              <a:sym typeface="Arial" panose="020B0604020202020204"/>
            </a:endParaRPr>
          </a:p>
        </p:txBody>
      </p:sp>
      <p:sp>
        <p:nvSpPr>
          <p:cNvPr id="2" name="Title 1"/>
          <p:cNvSpPr>
            <a:spLocks noGrp="1"/>
          </p:cNvSpPr>
          <p:nvPr>
            <p:ph type="title" hasCustomPrompt="1"/>
          </p:nvPr>
        </p:nvSpPr>
        <p:spPr>
          <a:xfrm>
            <a:off x="596399" y="365125"/>
            <a:ext cx="5258969" cy="1325563"/>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596399" y="1825624"/>
            <a:ext cx="5258969" cy="46238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0"/>
          </p:nvPr>
        </p:nvSpPr>
        <p:spPr>
          <a:xfrm>
            <a:off x="6192838" y="365125"/>
            <a:ext cx="5292725" cy="60843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14962507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049549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No URL">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rPr/>
              <a:t>‹#›</a:t>
            </a:fld>
            <a:endParaRPr/>
          </a:p>
        </p:txBody>
      </p:sp>
      <p:sp>
        <p:nvSpPr>
          <p:cNvPr id="3" name="Shape 19"/>
          <p:cNvSpPr txBox="1"/>
          <p:nvPr userDrawn="1"/>
        </p:nvSpPr>
        <p:spPr>
          <a:xfrm>
            <a:off x="11507209" y="328867"/>
            <a:ext cx="352349" cy="205184"/>
          </a:xfrm>
          <a:prstGeom prst="rect">
            <a:avLst/>
          </a:prstGeom>
          <a:ln w="12700">
            <a:miter lim="400000"/>
          </a:ln>
        </p:spPr>
        <p:txBody>
          <a:bodyPr lIns="25400" tIns="25400" rIns="25400" bIns="2540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2000" b="0" i="0" u="none" strike="noStrike" cap="none" spc="0" normalizeH="0" baseline="0">
                <a:ln>
                  <a:noFill/>
                </a:ln>
                <a:solidFill>
                  <a:srgbClr val="A6AAA9"/>
                </a:solidFill>
                <a:effectLst/>
                <a:uFillTx/>
                <a:latin typeface="Arial" panose="020B0604020202020204"/>
                <a:ea typeface="Arial" panose="020B0604020202020204"/>
                <a:cs typeface="Arial" panose="020B0604020202020204"/>
                <a:sym typeface="Arial" panose="020B0604020202020204"/>
              </a:defRPr>
            </a:lvl1pPr>
            <a:lvl2pPr marL="0" marR="0" indent="228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2pPr>
            <a:lvl3pPr marL="0" marR="0" indent="457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3pPr>
            <a:lvl4pPr marL="0" marR="0" indent="685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4pPr>
            <a:lvl5pPr marL="0" marR="0" indent="9144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5pPr>
            <a:lvl6pPr marL="0" marR="0" indent="11430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6pPr>
            <a:lvl7pPr marL="0" marR="0" indent="13716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7pPr>
            <a:lvl8pPr marL="0" marR="0" indent="16002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8pPr>
            <a:lvl9pPr marL="0" marR="0" indent="1828800" algn="l" defTabSz="825500" rtl="0" fontAlgn="auto" latinLnBrk="0" hangingPunct="0">
              <a:lnSpc>
                <a:spcPct val="100000"/>
              </a:lnSpc>
              <a:spcBef>
                <a:spcPts val="0"/>
              </a:spcBef>
              <a:spcAft>
                <a:spcPts val="0"/>
              </a:spcAft>
              <a:buClrTx/>
              <a:buSzTx/>
              <a:buFontTx/>
              <a:buNone/>
              <a:defRPr kumimoji="0" sz="10000" b="0" i="0" u="none" strike="noStrike" cap="all" spc="1500" normalizeH="0" baseline="0">
                <a:ln>
                  <a:noFill/>
                </a:ln>
                <a:solidFill>
                  <a:srgbClr val="373842"/>
                </a:solidFill>
                <a:effectLst/>
                <a:uFillTx/>
                <a:latin typeface="+mn-lt"/>
                <a:ea typeface="+mn-ea"/>
                <a:cs typeface="+mn-cs"/>
                <a:sym typeface="Nexa Light"/>
              </a:defRPr>
            </a:lvl9pPr>
          </a:lstStyle>
          <a:p>
            <a:fld id="{86CB4B4D-7CA3-9044-876B-883B54F8677D}" type="slidenum">
              <a:rPr lang="en-US" sz="1000" smtClean="0"/>
              <a:t>‹#›</a:t>
            </a:fld>
            <a:endParaRPr lang="en-US" sz="1000"/>
          </a:p>
        </p:txBody>
      </p:sp>
      <p:pic>
        <p:nvPicPr>
          <p:cNvPr id="4" name="Picture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228217"/>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226796384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Horizontal URL">
    <p:spTree>
      <p:nvGrpSpPr>
        <p:cNvPr id="1" name=""/>
        <p:cNvGrpSpPr/>
        <p:nvPr/>
      </p:nvGrpSpPr>
      <p:grpSpPr>
        <a:xfrm>
          <a:off x="0" y="0"/>
          <a:ext cx="0" cy="0"/>
          <a:chOff x="0" y="0"/>
          <a:chExt cx="0" cy="0"/>
        </a:xfrm>
      </p:grpSpPr>
      <p:sp>
        <p:nvSpPr>
          <p:cNvPr id="19" name="Shape 19"/>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3" name="Picture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descr="D:\联盟1\logo\CSA 透明.pngCSA 透明"/>
          <p:cNvPicPr>
            <a:picLocks noChangeAspect="1"/>
          </p:cNvPicPr>
          <p:nvPr userDrawn="1"/>
        </p:nvPicPr>
        <p:blipFill>
          <a:blip r:embed="rId3"/>
          <a:srcRect/>
          <a:stretch>
            <a:fillRect/>
          </a:stretch>
        </p:blipFill>
        <p:spPr>
          <a:xfrm>
            <a:off x="11095300" y="6397855"/>
            <a:ext cx="1003706" cy="437198"/>
          </a:xfrm>
          <a:prstGeom prst="rect">
            <a:avLst/>
          </a:prstGeom>
        </p:spPr>
      </p:pic>
    </p:spTree>
    <p:extLst>
      <p:ext uri="{BB962C8B-B14F-4D97-AF65-F5344CB8AC3E}">
        <p14:creationId xmlns:p14="http://schemas.microsoft.com/office/powerpoint/2010/main" val="366552034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Vertical URL">
    <p:spTree>
      <p:nvGrpSpPr>
        <p:cNvPr id="1" name=""/>
        <p:cNvGrpSpPr/>
        <p:nvPr/>
      </p:nvGrpSpPr>
      <p:grpSpPr>
        <a:xfrm>
          <a:off x="0" y="0"/>
          <a:ext cx="0" cy="0"/>
          <a:chOff x="0" y="0"/>
          <a:chExt cx="0" cy="0"/>
        </a:xfrm>
      </p:grpSpPr>
      <p:sp>
        <p:nvSpPr>
          <p:cNvPr id="27" name="Shape 27"/>
          <p:cNvSpPr>
            <a:spLocks noGrp="1"/>
          </p:cNvSpPr>
          <p:nvPr>
            <p:ph type="sldNum" sz="quarter" idx="2"/>
          </p:nvPr>
        </p:nvSpPr>
        <p:spPr>
          <a:prstGeom prst="rect">
            <a:avLst/>
          </a:prstGeom>
        </p:spPr>
        <p:txBody>
          <a:bodyPr/>
          <a:lstStyle/>
          <a:p>
            <a:fld id="{86CB4B4D-7CA3-9044-876B-883B54F8677D}" type="slidenum">
              <a:rPr/>
              <a:t>‹#›</a:t>
            </a:fld>
            <a:endParaRPr/>
          </a:p>
        </p:txBody>
      </p:sp>
      <p:pic>
        <p:nvPicPr>
          <p:cNvPr id="6" name="Picture 5"/>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0979" y="181978"/>
            <a:ext cx="524808" cy="146889"/>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5300" y="6374908"/>
            <a:ext cx="1003706" cy="483092"/>
          </a:xfrm>
          <a:prstGeom prst="rect">
            <a:avLst/>
          </a:prstGeom>
        </p:spPr>
      </p:pic>
    </p:spTree>
    <p:extLst>
      <p:ext uri="{BB962C8B-B14F-4D97-AF65-F5344CB8AC3E}">
        <p14:creationId xmlns:p14="http://schemas.microsoft.com/office/powerpoint/2010/main" val="170082664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4220365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theme" Target="../theme/theme5.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3" r:id="rId8"/>
    <p:sldLayoutId id="2147483664" r:id="rId9"/>
    <p:sldLayoutId id="2147483665" r:id="rId10"/>
    <p:sldLayoutId id="2147483666" r:id="rId11"/>
    <p:sldLayoutId id="2147483705" r:id="rId12"/>
    <p:sldLayoutId id="214748370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8164072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65999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70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9000" y="1149350"/>
            <a:ext cx="10414000" cy="2324100"/>
          </a:xfrm>
          <a:prstGeom prst="rect">
            <a:avLst/>
          </a:prstGeom>
          <a:ln w="12700">
            <a:miter lim="400000"/>
          </a:ln>
        </p:spPr>
        <p:txBody>
          <a:bodyPr lIns="50800" tIns="50800" rIns="50800" bIns="50800" anchor="b">
            <a:normAutofit/>
          </a:bodyPr>
          <a:lstStyle/>
          <a:p>
            <a:r>
              <a:rPr dirty="0"/>
              <a:t>Title Text</a:t>
            </a:r>
          </a:p>
        </p:txBody>
      </p:sp>
      <p:sp>
        <p:nvSpPr>
          <p:cNvPr id="4" name="Shape 4"/>
          <p:cNvSpPr>
            <a:spLocks noGrp="1"/>
          </p:cNvSpPr>
          <p:nvPr>
            <p:ph type="sldNum" sz="quarter" idx="2"/>
          </p:nvPr>
        </p:nvSpPr>
        <p:spPr>
          <a:xfrm>
            <a:off x="11507209" y="328867"/>
            <a:ext cx="352349" cy="256480"/>
          </a:xfrm>
          <a:prstGeom prst="rect">
            <a:avLst/>
          </a:prstGeom>
          <a:ln w="12700">
            <a:miter lim="400000"/>
          </a:ln>
        </p:spPr>
        <p:txBody>
          <a:bodyPr lIns="50800" tIns="50800" rIns="50800" bIns="50800">
            <a:spAutoFit/>
          </a:bodyPr>
          <a:lstStyle>
            <a:lvl1pPr algn="ctr">
              <a:defRPr sz="1000" cap="none" spc="0">
                <a:solidFill>
                  <a:srgbClr val="A6AAA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a:t>
            </a:fld>
            <a:endParaRPr/>
          </a:p>
        </p:txBody>
      </p:sp>
      <p:sp>
        <p:nvSpPr>
          <p:cNvPr id="7" name="Shape 3"/>
          <p:cNvSpPr>
            <a:spLocks noGrp="1"/>
          </p:cNvSpPr>
          <p:nvPr>
            <p:ph type="body" idx="1"/>
          </p:nvPr>
        </p:nvSpPr>
        <p:spPr>
          <a:xfrm>
            <a:off x="889000" y="3860802"/>
            <a:ext cx="10414000" cy="793751"/>
          </a:xfrm>
          <a:prstGeom prst="rect">
            <a:avLst/>
          </a:prstGeom>
          <a:ln w="12700">
            <a:miter lim="400000"/>
          </a:ln>
        </p:spPr>
        <p:txBody>
          <a:bodyPr lIns="50800" tIns="50800" rIns="50800" bIns="50800">
            <a:noAutofit/>
          </a:bodyPr>
          <a:lstStyle/>
          <a:p>
            <a:pPr marL="114300" marR="0" lvl="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a:pPr>
            <a:r>
              <a:rPr kumimoji="0" lang="en-US" sz="14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CLICK TO EDIT MASTER TEXT STYLES</a:t>
            </a:r>
          </a:p>
          <a:p>
            <a:pPr marL="342900" marR="0" lvl="1"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2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SECOND LEVEL</a:t>
            </a:r>
          </a:p>
          <a:p>
            <a:pPr marL="571500" marR="0" lvl="2"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0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THIRD LEVEL</a:t>
            </a:r>
          </a:p>
          <a:p>
            <a:pPr marL="800100" marR="0" lvl="3"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FOURTH LEVEL</a:t>
            </a:r>
          </a:p>
          <a:p>
            <a:pPr marL="1028700" marR="0" lvl="4"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FIFTH LEVEL</a:t>
            </a:r>
          </a:p>
        </p:txBody>
      </p:sp>
    </p:spTree>
    <p:extLst>
      <p:ext uri="{BB962C8B-B14F-4D97-AF65-F5344CB8AC3E}">
        <p14:creationId xmlns:p14="http://schemas.microsoft.com/office/powerpoint/2010/main" val="42281287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transition spd="med"/>
  <p:hf hdr="0" ftr="0" dt="0"/>
  <p:txStyles>
    <p:titleStyle>
      <a:lvl1pPr marL="0" marR="0" indent="0" algn="l" defTabSz="412750" rtl="0" latinLnBrk="0">
        <a:lnSpc>
          <a:spcPct val="100000"/>
        </a:lnSpc>
        <a:spcBef>
          <a:spcPts val="0"/>
        </a:spcBef>
        <a:spcAft>
          <a:spcPts val="0"/>
        </a:spcAft>
        <a:buClrTx/>
        <a:buSzTx/>
        <a:buFontTx/>
        <a:buNone/>
        <a:defRPr sz="4000" b="0" i="0" u="none" strike="noStrike" cap="all" spc="750" baseline="0">
          <a:ln>
            <a:noFill/>
          </a:ln>
          <a:solidFill>
            <a:srgbClr val="373842"/>
          </a:solidFill>
          <a:uFillTx/>
          <a:latin typeface="+mn-lt"/>
          <a:ea typeface="+mn-ea"/>
          <a:cs typeface="+mn-cs"/>
          <a:sym typeface="Nexa Light"/>
        </a:defRPr>
      </a:lvl1pPr>
      <a:lvl2pPr marL="0" marR="0" indent="1143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2pPr>
      <a:lvl3pPr marL="0" marR="0" indent="2286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3pPr>
      <a:lvl4pPr marL="0" marR="0" indent="3429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4pPr>
      <a:lvl5pPr marL="0" marR="0" indent="4572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titleStyle>
    <p:bodyStyle>
      <a:lvl1pPr marL="114300" marR="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sz="16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1pPr>
      <a:lvl2pPr marL="3429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4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2pPr>
      <a:lvl3pPr marL="5715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2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3pPr>
      <a:lvl4pPr marL="8001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4pPr>
      <a:lvl5pPr marL="10287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bodyStyle>
    <p:otherStyle>
      <a:lvl1pPr marL="0" marR="0" indent="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1pPr>
      <a:lvl2pPr marL="0" marR="0" indent="1143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2pPr>
      <a:lvl3pPr marL="0" marR="0" indent="2286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3pPr>
      <a:lvl4pPr marL="0" marR="0" indent="3429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4pPr>
      <a:lvl5pPr marL="0" marR="0" indent="4572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5pPr>
      <a:lvl6pPr marL="0" marR="0" indent="5715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6pPr>
      <a:lvl7pPr marL="0" marR="0" indent="6858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7pPr>
      <a:lvl8pPr marL="0" marR="0" indent="8001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8pPr>
      <a:lvl9pPr marL="0" marR="0" indent="9144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9000" y="1149350"/>
            <a:ext cx="10414000" cy="2324100"/>
          </a:xfrm>
          <a:prstGeom prst="rect">
            <a:avLst/>
          </a:prstGeom>
          <a:ln w="12700">
            <a:miter lim="400000"/>
          </a:ln>
        </p:spPr>
        <p:txBody>
          <a:bodyPr lIns="50800" tIns="50800" rIns="50800" bIns="50800" anchor="b">
            <a:normAutofit/>
          </a:bodyPr>
          <a:lstStyle/>
          <a:p>
            <a:r>
              <a:rPr dirty="0"/>
              <a:t>Title Text</a:t>
            </a:r>
          </a:p>
        </p:txBody>
      </p:sp>
      <p:sp>
        <p:nvSpPr>
          <p:cNvPr id="4" name="Shape 4"/>
          <p:cNvSpPr>
            <a:spLocks noGrp="1"/>
          </p:cNvSpPr>
          <p:nvPr>
            <p:ph type="sldNum" sz="quarter" idx="2"/>
          </p:nvPr>
        </p:nvSpPr>
        <p:spPr>
          <a:xfrm>
            <a:off x="11507209" y="328867"/>
            <a:ext cx="352349" cy="256480"/>
          </a:xfrm>
          <a:prstGeom prst="rect">
            <a:avLst/>
          </a:prstGeom>
          <a:ln w="12700">
            <a:miter lim="400000"/>
          </a:ln>
        </p:spPr>
        <p:txBody>
          <a:bodyPr lIns="50800" tIns="50800" rIns="50800" bIns="50800">
            <a:spAutoFit/>
          </a:bodyPr>
          <a:lstStyle>
            <a:lvl1pPr algn="ctr">
              <a:defRPr sz="1000" cap="none" spc="0">
                <a:solidFill>
                  <a:srgbClr val="A6AAA9"/>
                </a:solidFill>
                <a:latin typeface="Arial" panose="020B0604020202020204"/>
                <a:ea typeface="Arial" panose="020B0604020202020204"/>
                <a:cs typeface="Arial" panose="020B0604020202020204"/>
                <a:sym typeface="Arial" panose="020B0604020202020204"/>
              </a:defRPr>
            </a:lvl1pPr>
          </a:lstStyle>
          <a:p>
            <a:fld id="{86CB4B4D-7CA3-9044-876B-883B54F8677D}" type="slidenum">
              <a:rPr/>
              <a:t>‹#›</a:t>
            </a:fld>
            <a:endParaRPr/>
          </a:p>
        </p:txBody>
      </p:sp>
      <p:sp>
        <p:nvSpPr>
          <p:cNvPr id="7" name="Shape 3"/>
          <p:cNvSpPr>
            <a:spLocks noGrp="1"/>
          </p:cNvSpPr>
          <p:nvPr>
            <p:ph type="body" idx="1"/>
          </p:nvPr>
        </p:nvSpPr>
        <p:spPr>
          <a:xfrm>
            <a:off x="889000" y="3860802"/>
            <a:ext cx="10288639" cy="793751"/>
          </a:xfrm>
          <a:prstGeom prst="rect">
            <a:avLst/>
          </a:prstGeom>
          <a:ln w="12700">
            <a:miter lim="400000"/>
          </a:ln>
        </p:spPr>
        <p:txBody>
          <a:bodyPr lIns="50800" tIns="50800" rIns="50800" bIns="50800">
            <a:noAutofit/>
          </a:bodyPr>
          <a:lstStyle/>
          <a:p>
            <a:pPr marL="114300" marR="0" lvl="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a:pPr>
            <a:r>
              <a:rPr kumimoji="0" lang="en-US" sz="14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CLICK TO EDIT MASTER TEXT STYLES</a:t>
            </a:r>
          </a:p>
          <a:p>
            <a:pPr marL="342900" marR="0" lvl="1"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2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SECOND LEVEL</a:t>
            </a:r>
          </a:p>
          <a:p>
            <a:pPr marL="571500" marR="0" lvl="2"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10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THIRD LEVEL</a:t>
            </a:r>
          </a:p>
          <a:p>
            <a:pPr marL="800100" marR="0" lvl="3"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FOURTH LEVEL</a:t>
            </a:r>
          </a:p>
          <a:p>
            <a:pPr marL="1028700" marR="0" lvl="4"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a:pPr>
            <a:r>
              <a:rPr kumimoji="0" lang="en-US" sz="900" b="0" i="0" u="none" strike="noStrike" kern="1200" cap="none" spc="15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FIFTH LEVEL</a:t>
            </a:r>
          </a:p>
        </p:txBody>
      </p:sp>
    </p:spTree>
    <p:extLst>
      <p:ext uri="{BB962C8B-B14F-4D97-AF65-F5344CB8AC3E}">
        <p14:creationId xmlns:p14="http://schemas.microsoft.com/office/powerpoint/2010/main" val="265860172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ransition spd="med"/>
  <p:hf hdr="0" ftr="0" dt="0"/>
  <p:txStyles>
    <p:titleStyle>
      <a:lvl1pPr marL="0" marR="0" indent="0" algn="l" defTabSz="412750" rtl="0" latinLnBrk="0">
        <a:lnSpc>
          <a:spcPct val="100000"/>
        </a:lnSpc>
        <a:spcBef>
          <a:spcPts val="0"/>
        </a:spcBef>
        <a:spcAft>
          <a:spcPts val="0"/>
        </a:spcAft>
        <a:buClrTx/>
        <a:buSzTx/>
        <a:buFontTx/>
        <a:buNone/>
        <a:defRPr sz="4000" b="0" i="0" u="none" strike="noStrike" cap="all" spc="750" baseline="0">
          <a:ln>
            <a:noFill/>
          </a:ln>
          <a:solidFill>
            <a:srgbClr val="373842"/>
          </a:solidFill>
          <a:uFillTx/>
          <a:latin typeface="Arial" panose="020B0604020202020204" pitchFamily="34" charset="0"/>
          <a:ea typeface="+mn-ea"/>
          <a:cs typeface="Arial" panose="020B0604020202020204" pitchFamily="34" charset="0"/>
          <a:sym typeface="Nexa Light"/>
        </a:defRPr>
      </a:lvl1pPr>
      <a:lvl2pPr marL="0" marR="0" indent="1143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2pPr>
      <a:lvl3pPr marL="0" marR="0" indent="2286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3pPr>
      <a:lvl4pPr marL="0" marR="0" indent="3429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4pPr>
      <a:lvl5pPr marL="0" marR="0" indent="4572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titleStyle>
    <p:bodyStyle>
      <a:lvl1pPr marL="114300" marR="0" indent="-114300" algn="l" defTabSz="457200" rtl="0" eaLnBrk="1" fontAlgn="auto" latinLnBrk="0" hangingPunct="1">
        <a:lnSpc>
          <a:spcPct val="90000"/>
        </a:lnSpc>
        <a:spcBef>
          <a:spcPts val="500"/>
        </a:spcBef>
        <a:spcAft>
          <a:spcPts val="600"/>
        </a:spcAft>
        <a:buClrTx/>
        <a:buSzTx/>
        <a:buFont typeface="Arial" panose="020B0604020202020204" pitchFamily="34" charset="0"/>
        <a:buChar char="•"/>
        <a:defRPr sz="16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1pPr>
      <a:lvl2pPr marL="3429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4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2pPr>
      <a:lvl3pPr marL="5715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2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3pPr>
      <a:lvl4pPr marL="8001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4pPr>
      <a:lvl5pPr marL="1028700" marR="0" indent="-114300" algn="l" defTabSz="457200" rtl="0" eaLnBrk="1" fontAlgn="auto" latinLnBrk="0" hangingPunct="1">
        <a:lnSpc>
          <a:spcPct val="90000"/>
        </a:lnSpc>
        <a:spcBef>
          <a:spcPts val="250"/>
        </a:spcBef>
        <a:spcAft>
          <a:spcPts val="600"/>
        </a:spcAft>
        <a:buClrTx/>
        <a:buSzTx/>
        <a:buFont typeface="Arial" panose="020B0604020202020204" pitchFamily="34" charset="0"/>
        <a:buChar char="•"/>
        <a:defRPr sz="1000" b="0" i="0" u="none" strike="noStrike" cap="none" spc="150" baseline="0">
          <a:ln>
            <a:noFill/>
          </a:ln>
          <a:solidFill>
            <a:srgbClr val="373842"/>
          </a:solidFill>
          <a:uFillTx/>
          <a:latin typeface="Arial" panose="020B0604020202020204" pitchFamily="34" charset="0"/>
          <a:ea typeface="Open Sans" panose="020B0606030504020204" pitchFamily="34" charset="0"/>
          <a:cs typeface="Arial" panose="020B0604020202020204" pitchFamily="34" charset="0"/>
          <a:sym typeface="Nexa Light"/>
        </a:defRPr>
      </a:lvl5pPr>
      <a:lvl6pPr marL="0" marR="0" indent="5715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6pPr>
      <a:lvl7pPr marL="0" marR="0" indent="6858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7pPr>
      <a:lvl8pPr marL="0" marR="0" indent="8001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8pPr>
      <a:lvl9pPr marL="0" marR="0" indent="914400" algn="l" defTabSz="412750" rtl="0" latinLnBrk="0">
        <a:lnSpc>
          <a:spcPct val="100000"/>
        </a:lnSpc>
        <a:spcBef>
          <a:spcPts val="0"/>
        </a:spcBef>
        <a:spcAft>
          <a:spcPts val="0"/>
        </a:spcAft>
        <a:buClrTx/>
        <a:buSzTx/>
        <a:buFontTx/>
        <a:buNone/>
        <a:defRPr sz="5000" b="0" i="0" u="none" strike="noStrike" cap="all" spc="750" baseline="0">
          <a:ln>
            <a:noFill/>
          </a:ln>
          <a:solidFill>
            <a:srgbClr val="373842"/>
          </a:solidFill>
          <a:uFillTx/>
          <a:latin typeface="+mn-lt"/>
          <a:ea typeface="+mn-ea"/>
          <a:cs typeface="+mn-cs"/>
          <a:sym typeface="Nexa Light"/>
        </a:defRPr>
      </a:lvl9pPr>
    </p:bodyStyle>
    <p:otherStyle>
      <a:lvl1pPr marL="0" marR="0" indent="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1pPr>
      <a:lvl2pPr marL="0" marR="0" indent="1143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2pPr>
      <a:lvl3pPr marL="0" marR="0" indent="2286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3pPr>
      <a:lvl4pPr marL="0" marR="0" indent="3429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4pPr>
      <a:lvl5pPr marL="0" marR="0" indent="4572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5pPr>
      <a:lvl6pPr marL="0" marR="0" indent="5715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6pPr>
      <a:lvl7pPr marL="0" marR="0" indent="6858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7pPr>
      <a:lvl8pPr marL="0" marR="0" indent="8001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8pPr>
      <a:lvl9pPr marL="0" marR="0" indent="914400" algn="ctr" defTabSz="412750" latinLnBrk="0">
        <a:lnSpc>
          <a:spcPct val="100000"/>
        </a:lnSpc>
        <a:spcBef>
          <a:spcPts val="0"/>
        </a:spcBef>
        <a:spcAft>
          <a:spcPts val="0"/>
        </a:spcAft>
        <a:buClrTx/>
        <a:buSzTx/>
        <a:buFontTx/>
        <a:buNone/>
        <a:defRPr sz="10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36.xml"/><Relationship Id="rId4" Type="http://schemas.openxmlformats.org/officeDocument/2006/relationships/hyperlink" Target="https://auth0.com/docs/manage-users/access-control" TargetMode="Externa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9.xml"/><Relationship Id="rId1" Type="http://schemas.openxmlformats.org/officeDocument/2006/relationships/slideLayout" Target="../slideLayouts/slideLayout3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0.xml"/><Relationship Id="rId1" Type="http://schemas.openxmlformats.org/officeDocument/2006/relationships/slideLayout" Target="../slideLayouts/slideLayout3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82.xml"/><Relationship Id="rId1" Type="http://schemas.openxmlformats.org/officeDocument/2006/relationships/slideLayout" Target="../slideLayouts/slideLayout36.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83.xml"/><Relationship Id="rId1" Type="http://schemas.openxmlformats.org/officeDocument/2006/relationships/slideLayout" Target="../slideLayouts/slideLayout3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2" Type="http://schemas.openxmlformats.org/officeDocument/2006/relationships/hyperlink" Target="https://oauth.net/2/" TargetMode="External"/><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40.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3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96.xml"/><Relationship Id="rId1" Type="http://schemas.openxmlformats.org/officeDocument/2006/relationships/slideLayout" Target="../slideLayouts/slideLayout4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4.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hyperlink" Target="https://cra.org/ccc/wp-content/uploads/sites/2/2019/08/Community-Roadmap-for-AI-Research.pdf" TargetMode="External"/><Relationship Id="rId1" Type="http://schemas.openxmlformats.org/officeDocument/2006/relationships/slideLayout" Target="../slideLayouts/slideLayout36.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97.xml"/><Relationship Id="rId1" Type="http://schemas.openxmlformats.org/officeDocument/2006/relationships/slideLayout" Target="../slideLayouts/slideLayout38.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3.xml"/></Relationships>
</file>

<file path=ppt/slides/_rels/slide1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44.xml"/></Relationships>
</file>

<file path=ppt/slides/_rels/slide1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0.xml"/><Relationship Id="rId1" Type="http://schemas.openxmlformats.org/officeDocument/2006/relationships/slideLayout" Target="../slideLayouts/slideLayout4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1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6.xml"/></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hyperlink" Target="https://www.ready.gov/business/planning/risk-assessment" TargetMode="Externa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hyperlink" Target="https://versprite.com/blog/what-is-pasta-threat-modeling/" TargetMode="External"/><Relationship Id="rId2" Type="http://schemas.openxmlformats.org/officeDocument/2006/relationships/notesSlide" Target="../notesSlides/notesSlide34.xml"/><Relationship Id="rId1" Type="http://schemas.openxmlformats.org/officeDocument/2006/relationships/slideLayout" Target="../slideLayouts/slideLayout36.xml"/><Relationship Id="rId4" Type="http://schemas.openxmlformats.org/officeDocument/2006/relationships/hyperlink" Target="https://en.wikipedia.org/wiki/DREAD_(risk_assessment_mode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3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8.xml"/><Relationship Id="rId1" Type="http://schemas.openxmlformats.org/officeDocument/2006/relationships/slideLayout" Target="../slideLayouts/slideLayout3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2.xml"/><Relationship Id="rId1" Type="http://schemas.openxmlformats.org/officeDocument/2006/relationships/slideLayout" Target="../slideLayouts/slideLayout3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6.xml"/><Relationship Id="rId1" Type="http://schemas.openxmlformats.org/officeDocument/2006/relationships/slideLayout" Target="../slideLayouts/slideLayout3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3.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2.xml"/><Relationship Id="rId1" Type="http://schemas.openxmlformats.org/officeDocument/2006/relationships/slideLayout" Target="../slideLayouts/slideLayout3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3.xml"/><Relationship Id="rId1" Type="http://schemas.openxmlformats.org/officeDocument/2006/relationships/slideLayout" Target="../slideLayouts/slideLayout3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4.xml"/><Relationship Id="rId1" Type="http://schemas.openxmlformats.org/officeDocument/2006/relationships/slideLayout" Target="../slideLayouts/slideLayout3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Final Review</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F41B9-B985-F466-E16F-A88E6884BE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03FC48-7830-8A90-58A4-1F556CE77F26}"/>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10</a:t>
            </a:fld>
            <a:endParaRPr lang="en-US" dirty="0"/>
          </a:p>
        </p:txBody>
      </p:sp>
      <p:sp>
        <p:nvSpPr>
          <p:cNvPr id="3" name="Text Placeholder 2">
            <a:extLst>
              <a:ext uri="{FF2B5EF4-FFF2-40B4-BE49-F238E27FC236}">
                <a16:creationId xmlns:a16="http://schemas.microsoft.com/office/drawing/2014/main" id="{6B2FCE50-A20B-8CB7-7B3C-93B71EBB20F8}"/>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2B68A6E9-2AF7-F46B-A4A3-8658DDE28E40}"/>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solidFill>
                  <a:srgbClr val="FF0000"/>
                </a:solidFill>
              </a:rPr>
              <a:t>Anomaly detection</a:t>
            </a:r>
          </a:p>
          <a:p>
            <a:pPr marL="285750" indent="-285750">
              <a:buFont typeface="Arial" panose="020B0604020202020204" pitchFamily="34" charset="0"/>
              <a:buChar char="•"/>
            </a:pPr>
            <a:r>
              <a:rPr lang="en-US" sz="3200" dirty="0">
                <a:solidFill>
                  <a:srgbClr val="FF0000"/>
                </a:solidFill>
              </a:rPr>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353738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Discretionary Access Control (DAC)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sp>
        <p:nvSpPr>
          <p:cNvPr id="7" name="Content Placeholder 3">
            <a:extLst>
              <a:ext uri="{FF2B5EF4-FFF2-40B4-BE49-F238E27FC236}">
                <a16:creationId xmlns:a16="http://schemas.microsoft.com/office/drawing/2014/main" id="{B4692072-1778-9547-B94E-968A208143A7}"/>
              </a:ext>
            </a:extLst>
          </p:cNvPr>
          <p:cNvSpPr txBox="1">
            <a:spLocks/>
          </p:cNvSpPr>
          <p:nvPr/>
        </p:nvSpPr>
        <p:spPr>
          <a:xfrm>
            <a:off x="2133600" y="1468735"/>
            <a:ext cx="8229600" cy="48098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Scheme in which an entity may be granted access rights that permit the entity, by its own violation, to enable another entity to access some resource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Often provided using an access matrix</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One dimension consists of identified subjects that may attempt data access to the resources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The other dimension lists the objects that may be accessed</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Each entry in the matrix indicates the access rights of a particular subject for a particular object</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37187511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 Structures Example</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3" name="Picture 2">
            <a:extLst>
              <a:ext uri="{FF2B5EF4-FFF2-40B4-BE49-F238E27FC236}">
                <a16:creationId xmlns:a16="http://schemas.microsoft.com/office/drawing/2014/main" id="{D8346F08-CD04-6145-B8D1-8CC1C21BFB86}"/>
              </a:ext>
            </a:extLst>
          </p:cNvPr>
          <p:cNvPicPr>
            <a:picLocks noChangeAspect="1"/>
          </p:cNvPicPr>
          <p:nvPr/>
        </p:nvPicPr>
        <p:blipFill>
          <a:blip r:embed="rId3"/>
          <a:stretch>
            <a:fillRect/>
          </a:stretch>
        </p:blipFill>
        <p:spPr>
          <a:xfrm>
            <a:off x="2186847" y="1677464"/>
            <a:ext cx="6450484" cy="3216182"/>
          </a:xfrm>
          <a:prstGeom prst="rect">
            <a:avLst/>
          </a:prstGeom>
        </p:spPr>
      </p:pic>
      <p:sp>
        <p:nvSpPr>
          <p:cNvPr id="5" name="TextBox 4">
            <a:extLst>
              <a:ext uri="{FF2B5EF4-FFF2-40B4-BE49-F238E27FC236}">
                <a16:creationId xmlns:a16="http://schemas.microsoft.com/office/drawing/2014/main" id="{7DD34E81-E70B-5B43-8848-5DD70763CBC2}"/>
              </a:ext>
            </a:extLst>
          </p:cNvPr>
          <p:cNvSpPr txBox="1"/>
          <p:nvPr/>
        </p:nvSpPr>
        <p:spPr>
          <a:xfrm>
            <a:off x="5874935" y="5153472"/>
            <a:ext cx="2139614" cy="3740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Access Matrix</a:t>
            </a:r>
          </a:p>
        </p:txBody>
      </p:sp>
      <p:sp>
        <p:nvSpPr>
          <p:cNvPr id="8" name="Rectangle 7">
            <a:extLst>
              <a:ext uri="{FF2B5EF4-FFF2-40B4-BE49-F238E27FC236}">
                <a16:creationId xmlns:a16="http://schemas.microsoft.com/office/drawing/2014/main" id="{4C441B7E-27FE-794D-9762-FA65BBC8FFC5}"/>
              </a:ext>
            </a:extLst>
          </p:cNvPr>
          <p:cNvSpPr/>
          <p:nvPr/>
        </p:nvSpPr>
        <p:spPr>
          <a:xfrm>
            <a:off x="2465826" y="5708591"/>
            <a:ext cx="7525357"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 A owns files 1 and 3 and has read and write access rights to those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files. User B has read access rights to file 1, and so on.</a:t>
            </a:r>
          </a:p>
        </p:txBody>
      </p:sp>
    </p:spTree>
    <p:extLst>
      <p:ext uri="{BB962C8B-B14F-4D97-AF65-F5344CB8AC3E}">
        <p14:creationId xmlns:p14="http://schemas.microsoft.com/office/powerpoint/2010/main" val="2204494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 Lists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7" name="Picture 6">
            <a:extLst>
              <a:ext uri="{FF2B5EF4-FFF2-40B4-BE49-F238E27FC236}">
                <a16:creationId xmlns:a16="http://schemas.microsoft.com/office/drawing/2014/main" id="{1AE58A26-110E-6842-A697-231556197586}"/>
              </a:ext>
            </a:extLst>
          </p:cNvPr>
          <p:cNvPicPr>
            <a:picLocks noChangeAspect="1"/>
          </p:cNvPicPr>
          <p:nvPr/>
        </p:nvPicPr>
        <p:blipFill>
          <a:blip r:embed="rId3"/>
          <a:stretch>
            <a:fillRect/>
          </a:stretch>
        </p:blipFill>
        <p:spPr>
          <a:xfrm>
            <a:off x="2599174" y="1884970"/>
            <a:ext cx="6234196" cy="3767236"/>
          </a:xfrm>
          <a:prstGeom prst="rect">
            <a:avLst/>
          </a:prstGeom>
        </p:spPr>
      </p:pic>
      <p:sp>
        <p:nvSpPr>
          <p:cNvPr id="9" name="Rectangle 8">
            <a:extLst>
              <a:ext uri="{FF2B5EF4-FFF2-40B4-BE49-F238E27FC236}">
                <a16:creationId xmlns:a16="http://schemas.microsoft.com/office/drawing/2014/main" id="{6E3E9744-3692-6E4C-A622-B11EFC0639F9}"/>
              </a:ext>
            </a:extLst>
          </p:cNvPr>
          <p:cNvSpPr/>
          <p:nvPr/>
        </p:nvSpPr>
        <p:spPr>
          <a:xfrm>
            <a:off x="2272602" y="1238640"/>
            <a:ext cx="7646796"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access matrix may be decomposed by columns, yielding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access control lists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(ACLs)</a:t>
            </a:r>
          </a:p>
        </p:txBody>
      </p:sp>
      <p:sp>
        <p:nvSpPr>
          <p:cNvPr id="10" name="Rectangle 9">
            <a:extLst>
              <a:ext uri="{FF2B5EF4-FFF2-40B4-BE49-F238E27FC236}">
                <a16:creationId xmlns:a16="http://schemas.microsoft.com/office/drawing/2014/main" id="{F66A0586-3330-3648-B423-EF6FCCB13D09}"/>
              </a:ext>
            </a:extLst>
          </p:cNvPr>
          <p:cNvSpPr/>
          <p:nvPr/>
        </p:nvSpPr>
        <p:spPr>
          <a:xfrm>
            <a:off x="1878205" y="5767369"/>
            <a:ext cx="8435591"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each object, an ACL lists users and their permitted access rights. The ACL may contain a default, or public, entry. This allows users that are not explicitly listed as having special rights to have a default set of rights. The default set of rights should always follow the </a:t>
            </a: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rule of least privilege or read-only access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whichever is applicable. Elements of the list may include individual users as well as groups of users.</a:t>
            </a:r>
          </a:p>
        </p:txBody>
      </p:sp>
    </p:spTree>
    <p:extLst>
      <p:ext uri="{BB962C8B-B14F-4D97-AF65-F5344CB8AC3E}">
        <p14:creationId xmlns:p14="http://schemas.microsoft.com/office/powerpoint/2010/main" val="30912477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Extended Access Control Matrix</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sp>
        <p:nvSpPr>
          <p:cNvPr id="9" name="Rectangle 8">
            <a:extLst>
              <a:ext uri="{FF2B5EF4-FFF2-40B4-BE49-F238E27FC236}">
                <a16:creationId xmlns:a16="http://schemas.microsoft.com/office/drawing/2014/main" id="{6E3E9744-3692-6E4C-A622-B11EFC0639F9}"/>
              </a:ext>
            </a:extLst>
          </p:cNvPr>
          <p:cNvSpPr/>
          <p:nvPr/>
        </p:nvSpPr>
        <p:spPr>
          <a:xfrm>
            <a:off x="1760136" y="1154543"/>
            <a:ext cx="8596365" cy="261610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represent the protection state, we extend the universe of objects in the access control matrix to include the following: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Processes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 rights include the ability to delete a process, stop (block), and wake up a process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Devices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 rights include the ability to read/write the device, to control its operation (e.g., a disk seek), and to block/unblock the device for use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Memory locations or regions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 rights include the ability to read/write certain regions of memory that are protected such that the default is to disallow access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Subjects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Access rights with respect to a subject have to do with the ability to grantor delete access rights of that subject to other objects, as explained subsequently</a:t>
            </a:r>
          </a:p>
        </p:txBody>
      </p:sp>
      <p:pic>
        <p:nvPicPr>
          <p:cNvPr id="3" name="Picture 2">
            <a:extLst>
              <a:ext uri="{FF2B5EF4-FFF2-40B4-BE49-F238E27FC236}">
                <a16:creationId xmlns:a16="http://schemas.microsoft.com/office/drawing/2014/main" id="{A927A7EC-9E9F-0943-AB5F-37452AC45B46}"/>
              </a:ext>
            </a:extLst>
          </p:cNvPr>
          <p:cNvPicPr>
            <a:picLocks noChangeAspect="1"/>
          </p:cNvPicPr>
          <p:nvPr/>
        </p:nvPicPr>
        <p:blipFill>
          <a:blip r:embed="rId3"/>
          <a:stretch>
            <a:fillRect/>
          </a:stretch>
        </p:blipFill>
        <p:spPr>
          <a:xfrm>
            <a:off x="2070797" y="3809325"/>
            <a:ext cx="7036131" cy="2912151"/>
          </a:xfrm>
          <a:prstGeom prst="rect">
            <a:avLst/>
          </a:prstGeom>
        </p:spPr>
      </p:pic>
    </p:spTree>
    <p:extLst>
      <p:ext uri="{BB962C8B-B14F-4D97-AF65-F5344CB8AC3E}">
        <p14:creationId xmlns:p14="http://schemas.microsoft.com/office/powerpoint/2010/main" val="41434042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Role-Based Access Control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26DF81F4-2B88-1142-A203-39D524EBEDAC}"/>
              </a:ext>
            </a:extLst>
          </p:cNvPr>
          <p:cNvPicPr>
            <a:picLocks noChangeAspect="1"/>
          </p:cNvPicPr>
          <p:nvPr/>
        </p:nvPicPr>
        <p:blipFill>
          <a:blip r:embed="rId3"/>
          <a:stretch>
            <a:fillRect/>
          </a:stretch>
        </p:blipFill>
        <p:spPr>
          <a:xfrm>
            <a:off x="6467788" y="1707433"/>
            <a:ext cx="3992190" cy="4319907"/>
          </a:xfrm>
          <a:prstGeom prst="rect">
            <a:avLst/>
          </a:prstGeom>
        </p:spPr>
      </p:pic>
      <p:sp>
        <p:nvSpPr>
          <p:cNvPr id="10" name="Content Placeholder 3">
            <a:extLst>
              <a:ext uri="{FF2B5EF4-FFF2-40B4-BE49-F238E27FC236}">
                <a16:creationId xmlns:a16="http://schemas.microsoft.com/office/drawing/2014/main" id="{F99E5BCA-19D6-DC4A-838C-70008393CD96}"/>
              </a:ext>
            </a:extLst>
          </p:cNvPr>
          <p:cNvSpPr txBox="1">
            <a:spLocks/>
          </p:cNvSpPr>
          <p:nvPr/>
        </p:nvSpPr>
        <p:spPr>
          <a:xfrm>
            <a:off x="1795306" y="1468735"/>
            <a:ext cx="4672483" cy="480982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Traditional DAC systems define the access rights of individual users and groups of users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In contrast, RBAC is based on the roles that users assume in a system rather than the user’s identity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Typically, RBAC models define a role as a job function within an organization</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RBAC systems assign access rights to roles instead of individual users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In turn, users are assigned to different roles, either statically or dynamically, according to their responsibilities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p:txBody>
      </p:sp>
      <p:sp>
        <p:nvSpPr>
          <p:cNvPr id="8" name="Rectangle 7">
            <a:extLst>
              <a:ext uri="{FF2B5EF4-FFF2-40B4-BE49-F238E27FC236}">
                <a16:creationId xmlns:a16="http://schemas.microsoft.com/office/drawing/2014/main" id="{7318B847-9D83-AB48-B7F0-31B9038FA493}"/>
              </a:ext>
            </a:extLst>
          </p:cNvPr>
          <p:cNvSpPr/>
          <p:nvPr/>
        </p:nvSpPr>
        <p:spPr>
          <a:xfrm>
            <a:off x="7150487" y="6065779"/>
            <a:ext cx="2953053"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432FF"/>
                </a:solidFill>
                <a:effectLst/>
                <a:uLnTx/>
                <a:uFillTx/>
                <a:latin typeface="Arial" panose="020B0604020202020204" pitchFamily="34" charset="0"/>
                <a:ea typeface="+mn-ea"/>
                <a:cs typeface="Arial" panose="020B0604020202020204" pitchFamily="34" charset="0"/>
              </a:rPr>
              <a:t>Users, Roles and Resources</a:t>
            </a:r>
          </a:p>
        </p:txBody>
      </p:sp>
    </p:spTree>
    <p:extLst>
      <p:ext uri="{BB962C8B-B14F-4D97-AF65-F5344CB8AC3E}">
        <p14:creationId xmlns:p14="http://schemas.microsoft.com/office/powerpoint/2010/main" val="2549437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 Matrix in RBAC</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pic>
        <p:nvPicPr>
          <p:cNvPr id="3" name="Picture 2">
            <a:extLst>
              <a:ext uri="{FF2B5EF4-FFF2-40B4-BE49-F238E27FC236}">
                <a16:creationId xmlns:a16="http://schemas.microsoft.com/office/drawing/2014/main" id="{6B36F153-7237-FF4C-924D-2E0574ADABA6}"/>
              </a:ext>
            </a:extLst>
          </p:cNvPr>
          <p:cNvPicPr>
            <a:picLocks noChangeAspect="1"/>
          </p:cNvPicPr>
          <p:nvPr/>
        </p:nvPicPr>
        <p:blipFill>
          <a:blip r:embed="rId3"/>
          <a:stretch>
            <a:fillRect/>
          </a:stretch>
        </p:blipFill>
        <p:spPr>
          <a:xfrm>
            <a:off x="4407877" y="1377610"/>
            <a:ext cx="4196373" cy="5099390"/>
          </a:xfrm>
          <a:prstGeom prst="rect">
            <a:avLst/>
          </a:prstGeom>
        </p:spPr>
      </p:pic>
    </p:spTree>
    <p:extLst>
      <p:ext uri="{BB962C8B-B14F-4D97-AF65-F5344CB8AC3E}">
        <p14:creationId xmlns:p14="http://schemas.microsoft.com/office/powerpoint/2010/main" val="2209195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RBAC Models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910CAB62-49F0-6848-9C66-7E734EEA244C}"/>
              </a:ext>
            </a:extLst>
          </p:cNvPr>
          <p:cNvPicPr>
            <a:picLocks noChangeAspect="1"/>
          </p:cNvPicPr>
          <p:nvPr/>
        </p:nvPicPr>
        <p:blipFill>
          <a:blip r:embed="rId3"/>
          <a:stretch>
            <a:fillRect/>
          </a:stretch>
        </p:blipFill>
        <p:spPr>
          <a:xfrm>
            <a:off x="3646057" y="1467146"/>
            <a:ext cx="4899886" cy="5116216"/>
          </a:xfrm>
          <a:prstGeom prst="rect">
            <a:avLst/>
          </a:prstGeom>
        </p:spPr>
      </p:pic>
      <p:sp>
        <p:nvSpPr>
          <p:cNvPr id="3" name="TextBox 2">
            <a:extLst>
              <a:ext uri="{FF2B5EF4-FFF2-40B4-BE49-F238E27FC236}">
                <a16:creationId xmlns:a16="http://schemas.microsoft.com/office/drawing/2014/main" id="{DEA7E977-4D7B-FDBE-A2CE-9BC97A275664}"/>
              </a:ext>
            </a:extLst>
          </p:cNvPr>
          <p:cNvSpPr txBox="1"/>
          <p:nvPr/>
        </p:nvSpPr>
        <p:spPr>
          <a:xfrm>
            <a:off x="9173945" y="5541665"/>
            <a:ext cx="20737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Calibri"/>
                <a:ea typeface="+mn-ea"/>
                <a:cs typeface="+mn-cs"/>
                <a:hlinkClick r:id="rId4"/>
              </a:rPr>
              <a:t>Best Practice: Auth0</a:t>
            </a:r>
            <a:endParaRPr kumimoji="0" lang="en-US" sz="1800" b="0" i="1" u="none" strike="noStrike" kern="1200" cap="none" spc="0" normalizeH="0" baseline="0" noProof="0" dirty="0">
              <a:ln>
                <a:noFill/>
              </a:ln>
              <a:solidFill>
                <a:srgbClr val="FF0000"/>
              </a:solidFill>
              <a:effectLst/>
              <a:uLnTx/>
              <a:uFillTx/>
              <a:latin typeface="Calibri"/>
              <a:ea typeface="+mn-ea"/>
              <a:cs typeface="+mn-cs"/>
            </a:endParaRPr>
          </a:p>
        </p:txBody>
      </p:sp>
    </p:spTree>
    <p:extLst>
      <p:ext uri="{BB962C8B-B14F-4D97-AF65-F5344CB8AC3E}">
        <p14:creationId xmlns:p14="http://schemas.microsoft.com/office/powerpoint/2010/main" val="2077177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Attribute-Based Access Control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graphicFrame>
        <p:nvGraphicFramePr>
          <p:cNvPr id="9" name="Content Placeholder 4">
            <a:extLst>
              <a:ext uri="{FF2B5EF4-FFF2-40B4-BE49-F238E27FC236}">
                <a16:creationId xmlns:a16="http://schemas.microsoft.com/office/drawing/2014/main" id="{22813B05-7897-434E-A8BF-186F95EAF361}"/>
              </a:ext>
            </a:extLst>
          </p:cNvPr>
          <p:cNvGraphicFramePr>
            <a:graphicFrameLocks/>
          </p:cNvGraphicFramePr>
          <p:nvPr/>
        </p:nvGraphicFramePr>
        <p:xfrm>
          <a:off x="1981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7531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ABAC Model Attributes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graphicFrame>
        <p:nvGraphicFramePr>
          <p:cNvPr id="7" name="Content Placeholder 17">
            <a:extLst>
              <a:ext uri="{FF2B5EF4-FFF2-40B4-BE49-F238E27FC236}">
                <a16:creationId xmlns:a16="http://schemas.microsoft.com/office/drawing/2014/main" id="{D526D86A-2C33-054F-81CC-48C040819B11}"/>
              </a:ext>
            </a:extLst>
          </p:cNvPr>
          <p:cNvGraphicFramePr>
            <a:graphicFrameLocks/>
          </p:cNvGraphicFramePr>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030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ABAC Scenario</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pic>
        <p:nvPicPr>
          <p:cNvPr id="3" name="Picture 2">
            <a:extLst>
              <a:ext uri="{FF2B5EF4-FFF2-40B4-BE49-F238E27FC236}">
                <a16:creationId xmlns:a16="http://schemas.microsoft.com/office/drawing/2014/main" id="{FC4213BC-DB5D-B947-8376-05CA71B13B3F}"/>
              </a:ext>
            </a:extLst>
          </p:cNvPr>
          <p:cNvPicPr>
            <a:picLocks noChangeAspect="1"/>
          </p:cNvPicPr>
          <p:nvPr/>
        </p:nvPicPr>
        <p:blipFill>
          <a:blip r:embed="rId3"/>
          <a:stretch>
            <a:fillRect/>
          </a:stretch>
        </p:blipFill>
        <p:spPr>
          <a:xfrm>
            <a:off x="3452747" y="1316334"/>
            <a:ext cx="4603219" cy="4066754"/>
          </a:xfrm>
          <a:prstGeom prst="rect">
            <a:avLst/>
          </a:prstGeom>
        </p:spPr>
      </p:pic>
      <p:sp>
        <p:nvSpPr>
          <p:cNvPr id="5" name="Rectangle 4">
            <a:extLst>
              <a:ext uri="{FF2B5EF4-FFF2-40B4-BE49-F238E27FC236}">
                <a16:creationId xmlns:a16="http://schemas.microsoft.com/office/drawing/2014/main" id="{37AF7F19-1BD1-DE43-8839-587050515F45}"/>
              </a:ext>
            </a:extLst>
          </p:cNvPr>
          <p:cNvSpPr/>
          <p:nvPr/>
        </p:nvSpPr>
        <p:spPr>
          <a:xfrm>
            <a:off x="1873179" y="5541667"/>
            <a:ext cx="8445640" cy="116955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It is clear from the logical architecture that there are four independent sources of information used for the access control decision. </a:t>
            </a:r>
            <a:r>
              <a:rPr kumimoji="0" lang="en-US" sz="1400" b="1"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The system designer can decide which attributes are important for access control with respect to subjects, objects, and environmental conditions</a:t>
            </a: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 The system designer or other authority can then </a:t>
            </a:r>
            <a:r>
              <a:rPr kumimoji="0" lang="en-US" sz="1400" b="1"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define access control policies, in the form of rules, for any desired combination of attributes of subject, object, and environmental conditions</a:t>
            </a: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533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 Science/ML and Cybersecurity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11</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9" y="1348424"/>
            <a:ext cx="4237071" cy="5304154"/>
          </a:xfrm>
        </p:spPr>
        <p:txBody>
          <a:bodyPr>
            <a:normAutofit fontScale="92500"/>
          </a:bodyPr>
          <a:lstStyle/>
          <a:p>
            <a:r>
              <a:rPr lang="en-US" dirty="0"/>
              <a:t>Data science/machine learning is critical to reveal “evidence” in cyber attack incidents</a:t>
            </a:r>
          </a:p>
          <a:p>
            <a:pPr lvl="1"/>
            <a:r>
              <a:rPr lang="en-US" dirty="0"/>
              <a:t>Without (good) data, there is no knowledge</a:t>
            </a:r>
          </a:p>
          <a:p>
            <a:r>
              <a:rPr lang="en-US" dirty="0"/>
              <a:t>Time-series data can be valuable for descriptive and predictive analytics of anomaly events</a:t>
            </a:r>
          </a:p>
          <a:p>
            <a:pPr lvl="1"/>
            <a:r>
              <a:rPr lang="en-US" dirty="0"/>
              <a:t>Useful for malware research, penetration testing, etc.</a:t>
            </a:r>
          </a:p>
          <a:p>
            <a:r>
              <a:rPr lang="en-US" dirty="0"/>
              <a:t>Threat intelligence collection supported by data is critical for decision making in real-life cyber operations/risk management</a:t>
            </a:r>
          </a:p>
          <a:p>
            <a:pPr lvl="1"/>
            <a:r>
              <a:rPr lang="en-US" dirty="0"/>
              <a:t>Helps cybersecurity engineers prioritize and focus on critical events than working by instinct</a:t>
            </a:r>
          </a:p>
          <a:p>
            <a:endParaRPr lang="en-US" dirty="0"/>
          </a:p>
          <a:p>
            <a:endParaRPr lang="en-US" dirty="0"/>
          </a:p>
          <a:p>
            <a:pPr marL="0" indent="0">
              <a:buNone/>
            </a:pPr>
            <a:endParaRPr lang="en-US" dirty="0"/>
          </a:p>
        </p:txBody>
      </p:sp>
      <p:pic>
        <p:nvPicPr>
          <p:cNvPr id="1026" name="Picture 2">
            <a:extLst>
              <a:ext uri="{FF2B5EF4-FFF2-40B4-BE49-F238E27FC236}">
                <a16:creationId xmlns:a16="http://schemas.microsoft.com/office/drawing/2014/main" id="{0013FC55-9109-4C43-BF1A-FAB6BF73B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613381"/>
            <a:ext cx="4330523" cy="3780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21DC3C-5757-294E-99CA-3F23953070CB}"/>
              </a:ext>
            </a:extLst>
          </p:cNvPr>
          <p:cNvSpPr/>
          <p:nvPr/>
        </p:nvSpPr>
        <p:spPr>
          <a:xfrm>
            <a:off x="6195423" y="5508506"/>
            <a:ext cx="4231100" cy="584775"/>
          </a:xfrm>
          <a:prstGeom prst="rect">
            <a:avLst/>
          </a:prstGeom>
        </p:spPr>
        <p:txBody>
          <a:bodyPr wrap="square">
            <a:spAutoFit/>
          </a:bodyPr>
          <a:lstStyle/>
          <a:p>
            <a:pPr defTabSz="457200"/>
            <a:r>
              <a:rPr lang="en-US" sz="1600" i="1" dirty="0">
                <a:solidFill>
                  <a:srgbClr val="C00000"/>
                </a:solidFill>
                <a:latin typeface="Arial" panose="020B0604020202020204" pitchFamily="34" charset="0"/>
                <a:cs typeface="Arial" panose="020B0604020202020204" pitchFamily="34" charset="0"/>
              </a:rPr>
              <a:t>Many large organizations are hiring data scientists to help with cybersecurity analytics</a:t>
            </a:r>
          </a:p>
        </p:txBody>
      </p:sp>
    </p:spTree>
    <p:extLst>
      <p:ext uri="{BB962C8B-B14F-4D97-AF65-F5344CB8AC3E}">
        <p14:creationId xmlns:p14="http://schemas.microsoft.com/office/powerpoint/2010/main" val="269675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ABAC Distinguishable Characteristics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graphicFrame>
        <p:nvGraphicFramePr>
          <p:cNvPr id="8" name="Content Placeholder 7">
            <a:extLst>
              <a:ext uri="{FF2B5EF4-FFF2-40B4-BE49-F238E27FC236}">
                <a16:creationId xmlns:a16="http://schemas.microsoft.com/office/drawing/2014/main" id="{60346D73-CFDD-BD41-84BE-9C5BC055CD1B}"/>
              </a:ext>
            </a:extLst>
          </p:cNvPr>
          <p:cNvGraphicFramePr>
            <a:graphicFrameLocks/>
          </p:cNvGraphicFramePr>
          <p:nvPr/>
        </p:nvGraphicFramePr>
        <p:xfrm>
          <a:off x="-947895"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D8D77EE-5FDE-45CF-A7CF-AFDED644F819}"/>
              </a:ext>
            </a:extLst>
          </p:cNvPr>
          <p:cNvSpPr txBox="1"/>
          <p:nvPr/>
        </p:nvSpPr>
        <p:spPr>
          <a:xfrm>
            <a:off x="6464324" y="3299936"/>
            <a:ext cx="5831393" cy="147732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highlight>
                  <a:srgbClr val="FFFFFF"/>
                </a:highlight>
                <a:uLnTx/>
                <a:uFillTx/>
                <a:latin typeface="ABCWhyte Book"/>
                <a:ea typeface="+mn-ea"/>
                <a:cs typeface="+mn-cs"/>
              </a:rPr>
              <a:t>Apply ABAC if</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97A"/>
                </a:solidFill>
                <a:effectLst/>
                <a:highlight>
                  <a:srgbClr val="FFFFFF"/>
                </a:highlight>
                <a:uLnTx/>
                <a:uFillTx/>
                <a:latin typeface="ABCWhyte Book"/>
                <a:ea typeface="+mn-ea"/>
                <a:cs typeface="+mn-cs"/>
              </a:rPr>
              <a:t>You’re in a large organization with many users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97A"/>
                </a:solidFill>
                <a:effectLst/>
                <a:highlight>
                  <a:srgbClr val="FFFFFF"/>
                </a:highlight>
                <a:uLnTx/>
                <a:uFillTx/>
                <a:latin typeface="ABCWhyte Book"/>
                <a:ea typeface="+mn-ea"/>
                <a:cs typeface="+mn-cs"/>
              </a:rPr>
              <a:t>You want deep, specific access control capabilities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97A"/>
                </a:solidFill>
                <a:effectLst/>
                <a:highlight>
                  <a:srgbClr val="FFFFFF"/>
                </a:highlight>
                <a:uLnTx/>
                <a:uFillTx/>
                <a:latin typeface="ABCWhyte Book"/>
                <a:ea typeface="+mn-ea"/>
                <a:cs typeface="+mn-cs"/>
              </a:rPr>
              <a:t>You have time to invest in a model that goes the distance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297A"/>
                </a:solidFill>
                <a:effectLst/>
                <a:highlight>
                  <a:srgbClr val="FFFFFF"/>
                </a:highlight>
                <a:uLnTx/>
                <a:uFillTx/>
                <a:latin typeface="ABCWhyte Book"/>
                <a:ea typeface="+mn-ea"/>
                <a:cs typeface="+mn-cs"/>
              </a:rPr>
              <a:t>You need to ensure privacy and security compliance</a:t>
            </a:r>
          </a:p>
        </p:txBody>
      </p:sp>
    </p:spTree>
    <p:extLst>
      <p:ext uri="{BB962C8B-B14F-4D97-AF65-F5344CB8AC3E}">
        <p14:creationId xmlns:p14="http://schemas.microsoft.com/office/powerpoint/2010/main" val="36378088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Enterprise-wide Access Control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marL="0" indent="0">
              <a:buNone/>
            </a:pPr>
            <a:endParaRPr lang="en-US" dirty="0"/>
          </a:p>
          <a:p>
            <a:endParaRPr lang="en-US" dirty="0"/>
          </a:p>
          <a:p>
            <a:endParaRPr lang="en-US" dirty="0"/>
          </a:p>
          <a:p>
            <a:pPr lvl="1"/>
            <a:endParaRPr lang="en-US" dirty="0"/>
          </a:p>
        </p:txBody>
      </p:sp>
      <p:graphicFrame>
        <p:nvGraphicFramePr>
          <p:cNvPr id="7" name="Content Placeholder 4">
            <a:extLst>
              <a:ext uri="{FF2B5EF4-FFF2-40B4-BE49-F238E27FC236}">
                <a16:creationId xmlns:a16="http://schemas.microsoft.com/office/drawing/2014/main" id="{40BD0F15-4203-A34B-989A-0E4F448D034F}"/>
              </a:ext>
            </a:extLst>
          </p:cNvPr>
          <p:cNvGraphicFramePr>
            <a:graphicFrameLocks/>
          </p:cNvGraphicFramePr>
          <p:nvPr/>
        </p:nvGraphicFramePr>
        <p:xfrm>
          <a:off x="1860620" y="1199221"/>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345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Authentication,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IoT/Cloud middleware</a:t>
            </a:r>
          </a:p>
        </p:txBody>
      </p:sp>
    </p:spTree>
    <p:extLst>
      <p:ext uri="{BB962C8B-B14F-4D97-AF65-F5344CB8AC3E}">
        <p14:creationId xmlns:p14="http://schemas.microsoft.com/office/powerpoint/2010/main" val="1809570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1305-7303-8B68-9D54-6721A8674BE9}"/>
              </a:ext>
            </a:extLst>
          </p:cNvPr>
          <p:cNvSpPr>
            <a:spLocks noGrp="1"/>
          </p:cNvSpPr>
          <p:nvPr>
            <p:ph type="title"/>
          </p:nvPr>
        </p:nvSpPr>
        <p:spPr/>
        <p:txBody>
          <a:bodyPr/>
          <a:lstStyle/>
          <a:p>
            <a:r>
              <a:rPr lang="en-US" dirty="0"/>
              <a:t>OAuth 2.0 Intro.</a:t>
            </a:r>
          </a:p>
        </p:txBody>
      </p:sp>
      <p:sp>
        <p:nvSpPr>
          <p:cNvPr id="3" name="Content Placeholder 2">
            <a:extLst>
              <a:ext uri="{FF2B5EF4-FFF2-40B4-BE49-F238E27FC236}">
                <a16:creationId xmlns:a16="http://schemas.microsoft.com/office/drawing/2014/main" id="{374A6E48-BDA9-E453-89F1-B7FF09C3D707}"/>
              </a:ext>
            </a:extLst>
          </p:cNvPr>
          <p:cNvSpPr>
            <a:spLocks noGrp="1"/>
          </p:cNvSpPr>
          <p:nvPr>
            <p:ph idx="1"/>
          </p:nvPr>
        </p:nvSpPr>
        <p:spPr/>
        <p:txBody>
          <a:bodyPr>
            <a:normAutofit fontScale="92500" lnSpcReduction="10000"/>
          </a:bodyPr>
          <a:lstStyle/>
          <a:p>
            <a:r>
              <a:rPr lang="en-US" sz="3600" b="0" i="0" u="none" strike="noStrike" dirty="0">
                <a:solidFill>
                  <a:srgbClr val="0069FF"/>
                </a:solidFill>
                <a:effectLst/>
                <a:latin typeface="Inter"/>
                <a:hlinkClick r:id="rId2"/>
              </a:rPr>
              <a:t>OAuth 2</a:t>
            </a:r>
            <a:r>
              <a:rPr lang="en-US" sz="3600" b="0" i="0" dirty="0">
                <a:solidFill>
                  <a:srgbClr val="4D5B7C"/>
                </a:solidFill>
                <a:effectLst/>
                <a:latin typeface="Inter"/>
              </a:rPr>
              <a:t> is an authorization framework that enables applications — such as Facebook, GitHub, and </a:t>
            </a:r>
            <a:r>
              <a:rPr lang="en-US" sz="3600" b="0" i="0" dirty="0" err="1">
                <a:solidFill>
                  <a:srgbClr val="4D5B7C"/>
                </a:solidFill>
                <a:effectLst/>
                <a:latin typeface="Inter"/>
              </a:rPr>
              <a:t>DigitalOcean</a:t>
            </a:r>
            <a:r>
              <a:rPr lang="en-US" sz="3600" b="0" i="0" dirty="0">
                <a:solidFill>
                  <a:srgbClr val="4D5B7C"/>
                </a:solidFill>
                <a:effectLst/>
                <a:latin typeface="Inter"/>
              </a:rPr>
              <a:t> — to obtain limited access to user accounts on an HTTP service. </a:t>
            </a:r>
          </a:p>
          <a:p>
            <a:r>
              <a:rPr lang="en-US" sz="3600" b="0" i="0" dirty="0">
                <a:solidFill>
                  <a:srgbClr val="4D5B7C"/>
                </a:solidFill>
                <a:effectLst/>
                <a:latin typeface="Inter"/>
              </a:rPr>
              <a:t>It works by delegating user authentication to the service that hosts a user account and authorizing third-party applications to access that user account. </a:t>
            </a:r>
          </a:p>
          <a:p>
            <a:r>
              <a:rPr lang="en-US" sz="3600" b="0" i="0" dirty="0">
                <a:solidFill>
                  <a:srgbClr val="4D5B7C"/>
                </a:solidFill>
                <a:effectLst/>
                <a:latin typeface="Inter"/>
              </a:rPr>
              <a:t>OAuth 2 provides authorization flows for web and desktop applications, as well as mobile devices.</a:t>
            </a:r>
            <a:endParaRPr lang="en-US" sz="3600" dirty="0"/>
          </a:p>
        </p:txBody>
      </p:sp>
    </p:spTree>
    <p:extLst>
      <p:ext uri="{BB962C8B-B14F-4D97-AF65-F5344CB8AC3E}">
        <p14:creationId xmlns:p14="http://schemas.microsoft.com/office/powerpoint/2010/main" val="25647589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B4422-76A6-A48F-CBD5-1AC42EDB12FE}"/>
              </a:ext>
            </a:extLst>
          </p:cNvPr>
          <p:cNvSpPr>
            <a:spLocks noGrp="1"/>
          </p:cNvSpPr>
          <p:nvPr>
            <p:ph type="title"/>
          </p:nvPr>
        </p:nvSpPr>
        <p:spPr/>
        <p:txBody>
          <a:bodyPr/>
          <a:lstStyle/>
          <a:p>
            <a:r>
              <a:rPr lang="en-US" dirty="0"/>
              <a:t>OAuth Roles</a:t>
            </a:r>
          </a:p>
        </p:txBody>
      </p:sp>
      <p:sp>
        <p:nvSpPr>
          <p:cNvPr id="3" name="Content Placeholder 2">
            <a:extLst>
              <a:ext uri="{FF2B5EF4-FFF2-40B4-BE49-F238E27FC236}">
                <a16:creationId xmlns:a16="http://schemas.microsoft.com/office/drawing/2014/main" id="{DE99230D-92C9-F4FA-2A1C-EBB0CCBC8AA4}"/>
              </a:ext>
            </a:extLst>
          </p:cNvPr>
          <p:cNvSpPr>
            <a:spLocks noGrp="1"/>
          </p:cNvSpPr>
          <p:nvPr>
            <p:ph idx="1"/>
          </p:nvPr>
        </p:nvSpPr>
        <p:spPr/>
        <p:txBody>
          <a:bodyPr/>
          <a:lstStyle/>
          <a:p>
            <a:pPr marL="0" indent="0" algn="l">
              <a:buNone/>
            </a:pPr>
            <a:r>
              <a:rPr lang="en-US" b="0" i="0" dirty="0">
                <a:solidFill>
                  <a:srgbClr val="4D5B7C"/>
                </a:solidFill>
                <a:effectLst/>
                <a:latin typeface="Inter"/>
              </a:rPr>
              <a:t>OAuth defines four roles:</a:t>
            </a:r>
          </a:p>
          <a:p>
            <a:pPr algn="l">
              <a:buFont typeface="Arial" panose="020B0604020202020204" pitchFamily="34" charset="0"/>
              <a:buChar char="•"/>
            </a:pPr>
            <a:r>
              <a:rPr lang="en-US" b="1" i="0" dirty="0">
                <a:solidFill>
                  <a:srgbClr val="4D5B7C"/>
                </a:solidFill>
                <a:effectLst/>
                <a:latin typeface="Inter"/>
              </a:rPr>
              <a:t>Resource Owner</a:t>
            </a:r>
            <a:r>
              <a:rPr lang="en-US" b="0" i="0" dirty="0">
                <a:solidFill>
                  <a:srgbClr val="4D5B7C"/>
                </a:solidFill>
                <a:effectLst/>
                <a:latin typeface="Inter"/>
              </a:rPr>
              <a:t>: The resource owner is the </a:t>
            </a:r>
            <a:r>
              <a:rPr lang="en-US" b="0" i="1" dirty="0">
                <a:solidFill>
                  <a:srgbClr val="4D5B7C"/>
                </a:solidFill>
                <a:effectLst/>
                <a:latin typeface="Inter"/>
              </a:rPr>
              <a:t>user</a:t>
            </a:r>
            <a:r>
              <a:rPr lang="en-US" b="0" i="0" dirty="0">
                <a:solidFill>
                  <a:srgbClr val="4D5B7C"/>
                </a:solidFill>
                <a:effectLst/>
                <a:latin typeface="Inter"/>
              </a:rPr>
              <a:t> who authorizes an </a:t>
            </a:r>
            <a:r>
              <a:rPr lang="en-US" b="0" i="1" dirty="0">
                <a:solidFill>
                  <a:srgbClr val="4D5B7C"/>
                </a:solidFill>
                <a:effectLst/>
                <a:latin typeface="Inter"/>
              </a:rPr>
              <a:t>application</a:t>
            </a:r>
            <a:r>
              <a:rPr lang="en-US" b="0" i="0" dirty="0">
                <a:solidFill>
                  <a:srgbClr val="4D5B7C"/>
                </a:solidFill>
                <a:effectLst/>
                <a:latin typeface="Inter"/>
              </a:rPr>
              <a:t> to access their account. The application’s access to the user’s account is limited to the scope of the authorization granted (e.g. read or write access)</a:t>
            </a:r>
          </a:p>
          <a:p>
            <a:pPr algn="l">
              <a:buFont typeface="Arial" panose="020B0604020202020204" pitchFamily="34" charset="0"/>
              <a:buChar char="•"/>
            </a:pPr>
            <a:r>
              <a:rPr lang="en-US" b="1" i="0" dirty="0">
                <a:solidFill>
                  <a:srgbClr val="4D5B7C"/>
                </a:solidFill>
                <a:effectLst/>
                <a:latin typeface="Inter"/>
              </a:rPr>
              <a:t>Client</a:t>
            </a:r>
            <a:r>
              <a:rPr lang="en-US" b="0" i="0" dirty="0">
                <a:solidFill>
                  <a:srgbClr val="4D5B7C"/>
                </a:solidFill>
                <a:effectLst/>
                <a:latin typeface="Inter"/>
              </a:rPr>
              <a:t>: The client is the </a:t>
            </a:r>
            <a:r>
              <a:rPr lang="en-US" b="0" i="1" dirty="0">
                <a:solidFill>
                  <a:srgbClr val="4D5B7C"/>
                </a:solidFill>
                <a:effectLst/>
                <a:latin typeface="Inter"/>
              </a:rPr>
              <a:t>application</a:t>
            </a:r>
            <a:r>
              <a:rPr lang="en-US" b="0" i="0" dirty="0">
                <a:solidFill>
                  <a:srgbClr val="4D5B7C"/>
                </a:solidFill>
                <a:effectLst/>
                <a:latin typeface="Inter"/>
              </a:rPr>
              <a:t> that wants to access the </a:t>
            </a:r>
            <a:r>
              <a:rPr lang="en-US" b="0" i="1" dirty="0">
                <a:solidFill>
                  <a:srgbClr val="4D5B7C"/>
                </a:solidFill>
                <a:effectLst/>
                <a:latin typeface="Inter"/>
              </a:rPr>
              <a:t>user</a:t>
            </a:r>
            <a:r>
              <a:rPr lang="en-US" b="0" i="0" dirty="0">
                <a:solidFill>
                  <a:srgbClr val="4D5B7C"/>
                </a:solidFill>
                <a:effectLst/>
                <a:latin typeface="Inter"/>
              </a:rPr>
              <a:t>’s account. Before it may do so, it must be authorized by the user, and the authorization must be validated by the API.</a:t>
            </a:r>
          </a:p>
          <a:p>
            <a:pPr algn="l">
              <a:buFont typeface="Arial" panose="020B0604020202020204" pitchFamily="34" charset="0"/>
              <a:buChar char="•"/>
            </a:pPr>
            <a:r>
              <a:rPr lang="en-US" b="1" i="0" dirty="0">
                <a:solidFill>
                  <a:srgbClr val="4D5B7C"/>
                </a:solidFill>
                <a:effectLst/>
                <a:latin typeface="Inter"/>
              </a:rPr>
              <a:t>Resource Server</a:t>
            </a:r>
            <a:r>
              <a:rPr lang="en-US" b="0" i="0" dirty="0">
                <a:solidFill>
                  <a:srgbClr val="4D5B7C"/>
                </a:solidFill>
                <a:effectLst/>
                <a:latin typeface="Inter"/>
              </a:rPr>
              <a:t>: The resource server hosts the protected user accounts.</a:t>
            </a:r>
          </a:p>
          <a:p>
            <a:pPr algn="l">
              <a:buFont typeface="Arial" panose="020B0604020202020204" pitchFamily="34" charset="0"/>
              <a:buChar char="•"/>
            </a:pPr>
            <a:r>
              <a:rPr lang="en-US" b="1" i="0" dirty="0">
                <a:solidFill>
                  <a:srgbClr val="4D5B7C"/>
                </a:solidFill>
                <a:effectLst/>
                <a:latin typeface="Inter"/>
              </a:rPr>
              <a:t>Authorization Server</a:t>
            </a:r>
            <a:r>
              <a:rPr lang="en-US" b="0" i="0" dirty="0">
                <a:solidFill>
                  <a:srgbClr val="4D5B7C"/>
                </a:solidFill>
                <a:effectLst/>
                <a:latin typeface="Inter"/>
              </a:rPr>
              <a:t>: The authorization server verifies the identity of the </a:t>
            </a:r>
            <a:r>
              <a:rPr lang="en-US" b="0" i="1" dirty="0">
                <a:solidFill>
                  <a:srgbClr val="4D5B7C"/>
                </a:solidFill>
                <a:effectLst/>
                <a:latin typeface="Inter"/>
              </a:rPr>
              <a:t>user</a:t>
            </a:r>
            <a:r>
              <a:rPr lang="en-US" b="0" i="0" dirty="0">
                <a:solidFill>
                  <a:srgbClr val="4D5B7C"/>
                </a:solidFill>
                <a:effectLst/>
                <a:latin typeface="Inter"/>
              </a:rPr>
              <a:t> then issues access tokens to the </a:t>
            </a:r>
            <a:r>
              <a:rPr lang="en-US" b="0" i="1" dirty="0">
                <a:solidFill>
                  <a:srgbClr val="4D5B7C"/>
                </a:solidFill>
                <a:effectLst/>
                <a:latin typeface="Inter"/>
              </a:rPr>
              <a:t>application</a:t>
            </a:r>
            <a:r>
              <a:rPr lang="en-US" b="0" i="0" dirty="0">
                <a:solidFill>
                  <a:srgbClr val="4D5B7C"/>
                </a:solidFill>
                <a:effectLst/>
                <a:latin typeface="Inter"/>
              </a:rPr>
              <a:t>.</a:t>
            </a:r>
          </a:p>
          <a:p>
            <a:endParaRPr lang="en-US" dirty="0"/>
          </a:p>
        </p:txBody>
      </p:sp>
    </p:spTree>
    <p:extLst>
      <p:ext uri="{BB962C8B-B14F-4D97-AF65-F5344CB8AC3E}">
        <p14:creationId xmlns:p14="http://schemas.microsoft.com/office/powerpoint/2010/main" val="2220434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C921-DA19-BCE6-9975-F55379C11CF4}"/>
              </a:ext>
            </a:extLst>
          </p:cNvPr>
          <p:cNvSpPr>
            <a:spLocks noGrp="1"/>
          </p:cNvSpPr>
          <p:nvPr>
            <p:ph type="title"/>
          </p:nvPr>
        </p:nvSpPr>
        <p:spPr/>
        <p:txBody>
          <a:bodyPr/>
          <a:lstStyle/>
          <a:p>
            <a:r>
              <a:rPr lang="en-US" dirty="0"/>
              <a:t>OAuth Steps</a:t>
            </a:r>
          </a:p>
        </p:txBody>
      </p:sp>
      <p:pic>
        <p:nvPicPr>
          <p:cNvPr id="4" name="Content Placeholder 3">
            <a:extLst>
              <a:ext uri="{FF2B5EF4-FFF2-40B4-BE49-F238E27FC236}">
                <a16:creationId xmlns:a16="http://schemas.microsoft.com/office/drawing/2014/main" id="{8590DC1E-0EFC-C820-C584-A7621FBFD7C5}"/>
              </a:ext>
            </a:extLst>
          </p:cNvPr>
          <p:cNvPicPr>
            <a:picLocks noGrp="1" noChangeAspect="1"/>
          </p:cNvPicPr>
          <p:nvPr>
            <p:ph idx="1"/>
          </p:nvPr>
        </p:nvPicPr>
        <p:blipFill>
          <a:blip r:embed="rId2"/>
          <a:stretch>
            <a:fillRect/>
          </a:stretch>
        </p:blipFill>
        <p:spPr>
          <a:xfrm>
            <a:off x="2120751" y="1417638"/>
            <a:ext cx="7950497" cy="5271987"/>
          </a:xfrm>
          <a:prstGeom prst="rect">
            <a:avLst/>
          </a:prstGeom>
        </p:spPr>
      </p:pic>
    </p:spTree>
    <p:extLst>
      <p:ext uri="{BB962C8B-B14F-4D97-AF65-F5344CB8AC3E}">
        <p14:creationId xmlns:p14="http://schemas.microsoft.com/office/powerpoint/2010/main" val="36491347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BF04-FBE0-07E0-7C15-B8872785D6F9}"/>
              </a:ext>
            </a:extLst>
          </p:cNvPr>
          <p:cNvSpPr>
            <a:spLocks noGrp="1"/>
          </p:cNvSpPr>
          <p:nvPr>
            <p:ph type="title"/>
          </p:nvPr>
        </p:nvSpPr>
        <p:spPr/>
        <p:txBody>
          <a:bodyPr/>
          <a:lstStyle/>
          <a:p>
            <a:r>
              <a:rPr lang="en-US" dirty="0"/>
              <a:t>OAuth service steps</a:t>
            </a:r>
          </a:p>
        </p:txBody>
      </p:sp>
      <p:sp>
        <p:nvSpPr>
          <p:cNvPr id="3" name="Content Placeholder 2">
            <a:extLst>
              <a:ext uri="{FF2B5EF4-FFF2-40B4-BE49-F238E27FC236}">
                <a16:creationId xmlns:a16="http://schemas.microsoft.com/office/drawing/2014/main" id="{22CD20C3-4D0F-A10D-2846-6B741BC08BC6}"/>
              </a:ext>
            </a:extLst>
          </p:cNvPr>
          <p:cNvSpPr>
            <a:spLocks noGrp="1"/>
          </p:cNvSpPr>
          <p:nvPr>
            <p:ph idx="1"/>
          </p:nvPr>
        </p:nvSpPr>
        <p:spPr/>
        <p:txBody>
          <a:bodyPr/>
          <a:lstStyle/>
          <a:p>
            <a:r>
              <a:rPr lang="en-US" dirty="0"/>
              <a:t>Application Registration</a:t>
            </a:r>
          </a:p>
          <a:p>
            <a:pPr lvl="1"/>
            <a:r>
              <a:rPr lang="en-US" dirty="0"/>
              <a:t>Application Name</a:t>
            </a:r>
          </a:p>
          <a:p>
            <a:pPr lvl="1"/>
            <a:r>
              <a:rPr lang="en-US" dirty="0"/>
              <a:t>Application Website</a:t>
            </a:r>
          </a:p>
          <a:p>
            <a:pPr lvl="1"/>
            <a:r>
              <a:rPr lang="en-US" dirty="0"/>
              <a:t>Redirect URI or Callback URL</a:t>
            </a:r>
          </a:p>
          <a:p>
            <a:r>
              <a:rPr lang="en-US" dirty="0"/>
              <a:t>Authorization Grant – Various Types</a:t>
            </a:r>
          </a:p>
          <a:p>
            <a:pPr lvl="1"/>
            <a:r>
              <a:rPr lang="en-US" dirty="0"/>
              <a:t>Authorization Code: used with server-side Applications</a:t>
            </a:r>
          </a:p>
          <a:p>
            <a:pPr lvl="1"/>
            <a:r>
              <a:rPr lang="en-US" dirty="0"/>
              <a:t>Client Credentials: used with Applications that have API access</a:t>
            </a:r>
          </a:p>
          <a:p>
            <a:pPr lvl="1"/>
            <a:r>
              <a:rPr lang="en-US" dirty="0"/>
              <a:t>Device Code: used for devices that lack browsers or have input limitations</a:t>
            </a:r>
          </a:p>
          <a:p>
            <a:endParaRPr lang="en-US" dirty="0"/>
          </a:p>
        </p:txBody>
      </p:sp>
    </p:spTree>
    <p:extLst>
      <p:ext uri="{BB962C8B-B14F-4D97-AF65-F5344CB8AC3E}">
        <p14:creationId xmlns:p14="http://schemas.microsoft.com/office/powerpoint/2010/main" val="11118732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95E1-4E15-ABF4-04DB-279F56F9E40F}"/>
              </a:ext>
            </a:extLst>
          </p:cNvPr>
          <p:cNvSpPr>
            <a:spLocks noGrp="1"/>
          </p:cNvSpPr>
          <p:nvPr>
            <p:ph type="title"/>
          </p:nvPr>
        </p:nvSpPr>
        <p:spPr/>
        <p:txBody>
          <a:bodyPr/>
          <a:lstStyle/>
          <a:p>
            <a:r>
              <a:rPr lang="en-US" dirty="0"/>
              <a:t>Most used Grant Type: Authorization Code</a:t>
            </a:r>
          </a:p>
        </p:txBody>
      </p:sp>
      <p:pic>
        <p:nvPicPr>
          <p:cNvPr id="1026" name="Picture 2" descr="Authorization Code Flow">
            <a:extLst>
              <a:ext uri="{FF2B5EF4-FFF2-40B4-BE49-F238E27FC236}">
                <a16:creationId xmlns:a16="http://schemas.microsoft.com/office/drawing/2014/main" id="{BA3DB394-1CBA-E291-1625-29DFE56141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3023" y="1417638"/>
            <a:ext cx="9105953" cy="527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3894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Authentication,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a:ea typeface="+mn-ea"/>
                <a:cs typeface="+mn-cs"/>
              </a:rPr>
              <a:t>IoT/Cloud middleware</a:t>
            </a:r>
          </a:p>
        </p:txBody>
      </p:sp>
    </p:spTree>
    <p:extLst>
      <p:ext uri="{BB962C8B-B14F-4D97-AF65-F5344CB8AC3E}">
        <p14:creationId xmlns:p14="http://schemas.microsoft.com/office/powerpoint/2010/main" val="3160201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a:t>
            </a:r>
            <a:r>
              <a:rPr lang="en-US" sz="3000" dirty="0" err="1"/>
              <a:t>IoT</a:t>
            </a:r>
            <a:r>
              <a:rPr lang="en-US" sz="3000" dirty="0"/>
              <a:t>-based Smart City Applications</a:t>
            </a:r>
            <a:endParaRPr lang="en" sz="3000" dirty="0"/>
          </a:p>
        </p:txBody>
      </p:sp>
      <p:sp>
        <p:nvSpPr>
          <p:cNvPr id="9" name="Содержимое 2"/>
          <p:cNvSpPr txBox="1">
            <a:spLocks/>
          </p:cNvSpPr>
          <p:nvPr/>
        </p:nvSpPr>
        <p:spPr>
          <a:xfrm>
            <a:off x="1775520" y="5410200"/>
            <a:ext cx="8663880" cy="811680"/>
          </a:xfrm>
          <a:prstGeom prst="rect">
            <a:avLst/>
          </a:prstGeom>
        </p:spPr>
        <p:txBody>
          <a:bodyPr vert="horz" lIns="91440" tIns="45720" rIns="91440" bIns="45720" rtlCol="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Recreated disaster scenes of tornado damages (in Joplin, MO 2011) at the: </a:t>
            </a:r>
            <a:r>
              <a:rPr kumimoji="0" lang="en-US" sz="2000" b="1" i="0" u="none" strike="noStrike" kern="1200" cap="none" spc="0" normalizeH="0" baseline="0" noProof="0" dirty="0">
                <a:ln>
                  <a:noFill/>
                </a:ln>
                <a:solidFill>
                  <a:prstClr val="black"/>
                </a:solidFill>
                <a:effectLst/>
                <a:uLnTx/>
                <a:uFillTx/>
                <a:latin typeface="Arial"/>
                <a:ea typeface="+mn-ea"/>
                <a:cs typeface="Arial"/>
              </a:rPr>
              <a:t>(a) Joplin High School; (b) Joplin Hospital</a:t>
            </a:r>
          </a:p>
        </p:txBody>
      </p:sp>
      <p:pic>
        <p:nvPicPr>
          <p:cNvPr id="12" name="Picture 11"/>
          <p:cNvPicPr>
            <a:picLocks noChangeAspect="1"/>
          </p:cNvPicPr>
          <p:nvPr/>
        </p:nvPicPr>
        <p:blipFill>
          <a:blip r:embed="rId2"/>
          <a:stretch>
            <a:fillRect/>
          </a:stretch>
        </p:blipFill>
        <p:spPr>
          <a:xfrm>
            <a:off x="2286000" y="2057401"/>
            <a:ext cx="7769948" cy="3270779"/>
          </a:xfrm>
          <a:prstGeom prst="rect">
            <a:avLst/>
          </a:prstGeom>
        </p:spPr>
      </p:pic>
      <p:sp>
        <p:nvSpPr>
          <p:cNvPr id="7"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3630590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12</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26CB75EE-86D9-9348-AF20-A12FE172E2ED}"/>
              </a:ext>
            </a:extLst>
          </p:cNvPr>
          <p:cNvPicPr>
            <a:picLocks noChangeAspect="1"/>
          </p:cNvPicPr>
          <p:nvPr/>
        </p:nvPicPr>
        <p:blipFill>
          <a:blip r:embed="rId2"/>
          <a:stretch>
            <a:fillRect/>
          </a:stretch>
        </p:blipFill>
        <p:spPr>
          <a:xfrm>
            <a:off x="1619550" y="1494263"/>
            <a:ext cx="8798094" cy="3802566"/>
          </a:xfrm>
          <a:prstGeom prst="rect">
            <a:avLst/>
          </a:prstGeom>
        </p:spPr>
      </p:pic>
      <p:sp>
        <p:nvSpPr>
          <p:cNvPr id="7" name="Rectangle 6">
            <a:extLst>
              <a:ext uri="{FF2B5EF4-FFF2-40B4-BE49-F238E27FC236}">
                <a16:creationId xmlns:a16="http://schemas.microsoft.com/office/drawing/2014/main" id="{FBA1FFA6-35A8-E149-B7AE-656CB9A8AF7F}"/>
              </a:ext>
            </a:extLst>
          </p:cNvPr>
          <p:cNvSpPr/>
          <p:nvPr/>
        </p:nvSpPr>
        <p:spPr>
          <a:xfrm>
            <a:off x="2071929" y="5478589"/>
            <a:ext cx="8229600" cy="923330"/>
          </a:xfrm>
          <a:prstGeom prst="rect">
            <a:avLst/>
          </a:prstGeom>
        </p:spPr>
        <p:txBody>
          <a:bodyPr wrap="square">
            <a:spAutoFit/>
          </a:bodyPr>
          <a:lstStyle/>
          <a:p>
            <a:pPr defTabSz="457200"/>
            <a:r>
              <a:rPr lang="en-US" dirty="0">
                <a:solidFill>
                  <a:prstClr val="black"/>
                </a:solidFill>
                <a:latin typeface="Arial" panose="020B0604020202020204" pitchFamily="34" charset="0"/>
                <a:cs typeface="Arial" panose="020B0604020202020204" pitchFamily="34" charset="0"/>
              </a:rPr>
              <a:t>Threat intelligence sharing helps a cyber analyst’s monitoring objectives for ‘soft critical events’ and ‘silent critical events’ relating to either performance bottlenecks that may relate to security incidents… </a:t>
            </a:r>
          </a:p>
        </p:txBody>
      </p:sp>
    </p:spTree>
    <p:extLst>
      <p:ext uri="{BB962C8B-B14F-4D97-AF65-F5344CB8AC3E}">
        <p14:creationId xmlns:p14="http://schemas.microsoft.com/office/powerpoint/2010/main" val="2191813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a:t>
            </a:r>
            <a:r>
              <a:rPr lang="en-US" sz="3000" dirty="0" err="1"/>
              <a:t>IoT</a:t>
            </a:r>
            <a:r>
              <a:rPr lang="en-US" sz="3000" dirty="0"/>
              <a:t>-based Smart City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machine learning to decide on tradeoffs in energy, latency and security in deciding computing policies at core or edge</a:t>
            </a:r>
            <a:endParaRPr lang="en" sz="1700" dirty="0">
              <a:solidFill>
                <a:srgbClr val="000000"/>
              </a:solidFill>
            </a:endParaRPr>
          </a:p>
        </p:txBody>
      </p:sp>
      <p:sp>
        <p:nvSpPr>
          <p:cNvPr id="4" name="Rectangle 3"/>
          <p:cNvSpPr/>
          <p:nvPr/>
        </p:nvSpPr>
        <p:spPr>
          <a:xfrm>
            <a:off x="1762522" y="6075145"/>
            <a:ext cx="89154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F7F7F"/>
                </a:solidFill>
                <a:effectLst/>
                <a:uLnTx/>
                <a:uFillTx/>
                <a:latin typeface="Arial"/>
                <a:ea typeface="+mn-ea"/>
                <a:cs typeface="Arial"/>
              </a:rPr>
              <a:t>B. Mukherjee, S. Wang, W. Lu, R. </a:t>
            </a:r>
            <a:r>
              <a:rPr kumimoji="0" lang="en-US" sz="1200" b="0" i="0" u="none" strike="noStrike" kern="1200" cap="none" spc="0" normalizeH="0" baseline="0" noProof="0" dirty="0" err="1">
                <a:ln>
                  <a:noFill/>
                </a:ln>
                <a:solidFill>
                  <a:srgbClr val="7F7F7F"/>
                </a:solidFill>
                <a:effectLst/>
                <a:uLnTx/>
                <a:uFillTx/>
                <a:latin typeface="Arial"/>
                <a:ea typeface="+mn-ea"/>
                <a:cs typeface="Arial"/>
              </a:rPr>
              <a:t>Neupane</a:t>
            </a:r>
            <a:r>
              <a:rPr kumimoji="0" lang="en-US" sz="1200" b="0" i="0" u="none" strike="noStrike" kern="1200" cap="none" spc="0" normalizeH="0" baseline="0" noProof="0" dirty="0">
                <a:ln>
                  <a:noFill/>
                </a:ln>
                <a:solidFill>
                  <a:srgbClr val="7F7F7F"/>
                </a:solidFill>
                <a:effectLst/>
                <a:uLnTx/>
                <a:uFillTx/>
                <a:latin typeface="Arial"/>
                <a:ea typeface="+mn-ea"/>
                <a:cs typeface="Arial"/>
              </a:rPr>
              <a:t>, D. Dunn, Y. </a:t>
            </a:r>
            <a:r>
              <a:rPr kumimoji="0" lang="en-US" sz="1200" b="0" i="0" u="none" strike="noStrike" kern="1200" cap="none" spc="0" normalizeH="0" baseline="0" noProof="0" dirty="0" err="1">
                <a:ln>
                  <a:noFill/>
                </a:ln>
                <a:solidFill>
                  <a:srgbClr val="7F7F7F"/>
                </a:solidFill>
                <a:effectLst/>
                <a:uLnTx/>
                <a:uFillTx/>
                <a:latin typeface="Arial"/>
                <a:ea typeface="+mn-ea"/>
                <a:cs typeface="Arial"/>
              </a:rPr>
              <a:t>Ren</a:t>
            </a:r>
            <a:r>
              <a:rPr kumimoji="0" lang="en-US" sz="1200" b="0" i="0" u="none" strike="noStrike" kern="1200" cap="none" spc="0" normalizeH="0" baseline="0" noProof="0" dirty="0">
                <a:ln>
                  <a:noFill/>
                </a:ln>
                <a:solidFill>
                  <a:srgbClr val="7F7F7F"/>
                </a:solidFill>
                <a:effectLst/>
                <a:uLnTx/>
                <a:uFillTx/>
                <a:latin typeface="Arial"/>
                <a:ea typeface="+mn-ea"/>
                <a:cs typeface="Arial"/>
              </a:rPr>
              <a:t>, Q. Su, P. Calyam, “Flexible </a:t>
            </a:r>
            <a:r>
              <a:rPr kumimoji="0" lang="en-US" sz="1200" b="0" i="0" u="none" strike="noStrike" kern="1200" cap="none" spc="0" normalizeH="0" baseline="0" noProof="0" dirty="0" err="1">
                <a:ln>
                  <a:noFill/>
                </a:ln>
                <a:solidFill>
                  <a:srgbClr val="7F7F7F"/>
                </a:solidFill>
                <a:effectLst/>
                <a:uLnTx/>
                <a:uFillTx/>
                <a:latin typeface="Arial"/>
                <a:ea typeface="+mn-ea"/>
                <a:cs typeface="Arial"/>
              </a:rPr>
              <a:t>IoT</a:t>
            </a:r>
            <a:r>
              <a:rPr kumimoji="0" lang="en-US" sz="1200" b="0" i="0" u="none" strike="noStrike" kern="1200" cap="none" spc="0" normalizeH="0" baseline="0" noProof="0" dirty="0">
                <a:ln>
                  <a:noFill/>
                </a:ln>
                <a:solidFill>
                  <a:srgbClr val="7F7F7F"/>
                </a:solidFill>
                <a:effectLst/>
                <a:uLnTx/>
                <a:uFillTx/>
                <a:latin typeface="Arial"/>
                <a:ea typeface="+mn-ea"/>
                <a:cs typeface="Arial"/>
              </a:rPr>
              <a:t> Security Middleware for End-to-End Cloud-Fog Communication”, </a:t>
            </a:r>
            <a:r>
              <a:rPr kumimoji="0" lang="en-US" sz="1200" b="0" i="1" u="none" strike="noStrike" kern="1200" cap="none" spc="0" normalizeH="0" baseline="0" noProof="0" dirty="0">
                <a:ln>
                  <a:noFill/>
                </a:ln>
                <a:solidFill>
                  <a:srgbClr val="7F7F7F"/>
                </a:solidFill>
                <a:effectLst/>
                <a:uLnTx/>
                <a:uFillTx/>
                <a:latin typeface="Arial"/>
                <a:ea typeface="+mn-ea"/>
                <a:cs typeface="Arial"/>
              </a:rPr>
              <a:t>Elsevier Future Generation Computer Systems (FGCS) – Special Issue on Internet of Things (</a:t>
            </a:r>
            <a:r>
              <a:rPr kumimoji="0" lang="en-US" sz="1200" b="0" i="1" u="none" strike="noStrike" kern="1200" cap="none" spc="0" normalizeH="0" baseline="0" noProof="0" dirty="0" err="1">
                <a:ln>
                  <a:noFill/>
                </a:ln>
                <a:solidFill>
                  <a:srgbClr val="7F7F7F"/>
                </a:solidFill>
                <a:effectLst/>
                <a:uLnTx/>
                <a:uFillTx/>
                <a:latin typeface="Arial"/>
                <a:ea typeface="+mn-ea"/>
                <a:cs typeface="Arial"/>
              </a:rPr>
              <a:t>IoT</a:t>
            </a:r>
            <a:r>
              <a:rPr kumimoji="0" lang="en-US" sz="1200" b="0" i="1" u="none" strike="noStrike" kern="1200" cap="none" spc="0" normalizeH="0" baseline="0" noProof="0" dirty="0">
                <a:ln>
                  <a:noFill/>
                </a:ln>
                <a:solidFill>
                  <a:srgbClr val="7F7F7F"/>
                </a:solidFill>
                <a:effectLst/>
                <a:uLnTx/>
                <a:uFillTx/>
                <a:latin typeface="Arial"/>
                <a:ea typeface="+mn-ea"/>
                <a:cs typeface="Arial"/>
              </a:rPr>
              <a:t>): Operating System, Applications and Protocols Design, and Validation Techniques</a:t>
            </a:r>
            <a:r>
              <a:rPr kumimoji="0" lang="en-US" sz="1200" b="0" i="0" u="none" strike="noStrike" kern="1200" cap="none" spc="0" normalizeH="0" baseline="0" noProof="0" dirty="0">
                <a:ln>
                  <a:noFill/>
                </a:ln>
                <a:solidFill>
                  <a:srgbClr val="7F7F7F"/>
                </a:solidFill>
                <a:effectLst/>
                <a:uLnTx/>
                <a:uFillTx/>
                <a:latin typeface="Arial"/>
                <a:ea typeface="+mn-ea"/>
                <a:cs typeface="Arial"/>
              </a:rPr>
              <a:t>, 2018.</a:t>
            </a:r>
          </a:p>
        </p:txBody>
      </p:sp>
      <p:pic>
        <p:nvPicPr>
          <p:cNvPr id="10" name="Picture 9" descr="testbed_setu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828800"/>
            <a:ext cx="6228722" cy="4068762"/>
          </a:xfrm>
          <a:prstGeom prst="rect">
            <a:avLst/>
          </a:prstGeom>
        </p:spPr>
      </p:pic>
      <p:pic>
        <p:nvPicPr>
          <p:cNvPr id="11" name="Picture 10" descr="general.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8801" y="2819401"/>
            <a:ext cx="7992581" cy="2227619"/>
          </a:xfrm>
          <a:prstGeom prst="rect">
            <a:avLst/>
          </a:prstGeom>
        </p:spPr>
      </p:pic>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4064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647783"/>
          </a:xfrm>
        </p:spPr>
        <p:txBody>
          <a:bodyPr>
            <a:noAutofit/>
          </a:bodyPr>
          <a:lstStyle/>
          <a:p>
            <a:r>
              <a:rPr lang="en-US" sz="2800" dirty="0"/>
              <a:t>Resource-aware </a:t>
            </a:r>
            <a:r>
              <a:rPr lang="en-US" sz="2800" dirty="0" err="1"/>
              <a:t>IoT</a:t>
            </a:r>
            <a:r>
              <a:rPr lang="en-US" sz="2800" dirty="0"/>
              <a:t> Security Middleware for</a:t>
            </a:r>
            <a:br>
              <a:rPr lang="en-US" sz="2800" dirty="0"/>
            </a:br>
            <a:r>
              <a:rPr lang="en-US" sz="2800" dirty="0"/>
              <a:t>End-to-End Cloud-Fog Communication</a:t>
            </a:r>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5" name="Picture 4"/>
          <p:cNvPicPr>
            <a:picLocks noChangeAspect="1"/>
          </p:cNvPicPr>
          <p:nvPr/>
        </p:nvPicPr>
        <p:blipFill>
          <a:blip r:embed="rId2"/>
          <a:stretch>
            <a:fillRect/>
          </a:stretch>
        </p:blipFill>
        <p:spPr>
          <a:xfrm>
            <a:off x="2219159" y="1147584"/>
            <a:ext cx="7138737" cy="2658393"/>
          </a:xfrm>
          <a:prstGeom prst="rect">
            <a:avLst/>
          </a:prstGeom>
        </p:spPr>
      </p:pic>
      <p:sp>
        <p:nvSpPr>
          <p:cNvPr id="7" name="Content Placeholder 2"/>
          <p:cNvSpPr>
            <a:spLocks noGrp="1"/>
          </p:cNvSpPr>
          <p:nvPr>
            <p:ph idx="1"/>
          </p:nvPr>
        </p:nvSpPr>
        <p:spPr>
          <a:xfrm>
            <a:off x="1981200" y="5225043"/>
            <a:ext cx="8229600" cy="1581484"/>
          </a:xfrm>
        </p:spPr>
        <p:txBody>
          <a:bodyPr>
            <a:normAutofit fontScale="92500" lnSpcReduction="10000"/>
          </a:bodyPr>
          <a:lstStyle/>
          <a:p>
            <a:r>
              <a:rPr lang="en-US" dirty="0"/>
              <a:t>Gateway-hosted middleware stores and tracks sessions, certificates or keys between the fog and cloud entities</a:t>
            </a:r>
          </a:p>
          <a:p>
            <a:pPr lvl="1"/>
            <a:r>
              <a:rPr lang="en-US" dirty="0"/>
              <a:t>Decouples services and protocols for end-to-end security using static pre-shared keys for quick encryption setup</a:t>
            </a:r>
          </a:p>
          <a:p>
            <a:pPr lvl="1"/>
            <a:r>
              <a:rPr lang="en-US" dirty="0"/>
              <a:t>Selection of security protocols to be used based on resource-awareness</a:t>
            </a:r>
          </a:p>
        </p:txBody>
      </p:sp>
      <p:pic>
        <p:nvPicPr>
          <p:cNvPr id="9" name="Picture 8"/>
          <p:cNvPicPr>
            <a:picLocks noChangeAspect="1"/>
          </p:cNvPicPr>
          <p:nvPr/>
        </p:nvPicPr>
        <p:blipFill>
          <a:blip r:embed="rId3"/>
          <a:stretch>
            <a:fillRect/>
          </a:stretch>
        </p:blipFill>
        <p:spPr>
          <a:xfrm>
            <a:off x="2290972" y="3501767"/>
            <a:ext cx="7700211" cy="1723277"/>
          </a:xfrm>
          <a:prstGeom prst="rect">
            <a:avLst/>
          </a:prstGeom>
        </p:spPr>
      </p:pic>
    </p:spTree>
    <p:extLst>
      <p:ext uri="{BB962C8B-B14F-4D97-AF65-F5344CB8AC3E}">
        <p14:creationId xmlns:p14="http://schemas.microsoft.com/office/powerpoint/2010/main" val="3326191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0783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Introduction to Cloud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Security on Cloud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Cloud Storage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Cloud Application Security and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Introduction to Internet of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 Security and Cloud</a:t>
            </a:r>
          </a:p>
        </p:txBody>
      </p:sp>
    </p:spTree>
    <p:extLst>
      <p:ext uri="{BB962C8B-B14F-4D97-AF65-F5344CB8AC3E}">
        <p14:creationId xmlns:p14="http://schemas.microsoft.com/office/powerpoint/2010/main" val="36561779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07831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rPr>
              <a:t>Introduction to Cloud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Security on Cloud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Cloud Storage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Cloud Application Security and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Introduction to Internet of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 Security and Cloud</a:t>
            </a:r>
          </a:p>
        </p:txBody>
      </p:sp>
    </p:spTree>
    <p:extLst>
      <p:ext uri="{BB962C8B-B14F-4D97-AF65-F5344CB8AC3E}">
        <p14:creationId xmlns:p14="http://schemas.microsoft.com/office/powerpoint/2010/main" val="29585129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p:nvPr/>
        </p:nvSpPr>
        <p:spPr>
          <a:xfrm>
            <a:off x="63500" y="1246506"/>
            <a:ext cx="12065000" cy="5140391"/>
          </a:xfrm>
          <a:prstGeom prst="rect">
            <a:avLst/>
          </a:prstGeom>
          <a:solidFill>
            <a:schemeClr val="bg1"/>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120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972" name="Shape 972"/>
          <p:cNvSpPr/>
          <p:nvPr/>
        </p:nvSpPr>
        <p:spPr>
          <a:xfrm>
            <a:off x="560144" y="191562"/>
            <a:ext cx="9048750" cy="605294"/>
          </a:xfrm>
          <a:prstGeom prst="rect">
            <a:avLst/>
          </a:prstGeom>
          <a:ln w="12700">
            <a:miter lim="400000"/>
          </a:ln>
        </p:spPr>
        <p:txBody>
          <a:bodyPr lIns="25400" tIns="25400" rIns="25400" bIns="25400" anchor="b">
            <a:spAutoFit/>
          </a:bodyPr>
          <a:lstStyle>
            <a:lvl1pPr>
              <a:defRPr sz="5000" spc="7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750" normalizeH="0" baseline="0" noProof="0" dirty="0">
                <a:ln>
                  <a:noFill/>
                </a:ln>
                <a:solidFill>
                  <a:srgbClr val="000000"/>
                </a:solidFill>
                <a:effectLst/>
                <a:uLnTx/>
                <a:uFillTx/>
                <a:latin typeface="Calibri Light" panose="020F0302020204030204"/>
                <a:ea typeface="等线" panose="02010600030101010101" pitchFamily="2" charset="-122"/>
                <a:cs typeface="+mn-cs"/>
              </a:rPr>
              <a:t>The Story of Amazon EC2</a:t>
            </a:r>
            <a:endParaRPr kumimoji="0" lang="en-US" sz="3600" b="0" i="0" u="none" strike="noStrike" kern="1200" cap="none" spc="750" normalizeH="0" baseline="0" noProof="0" dirty="0">
              <a:ln>
                <a:noFill/>
              </a:ln>
              <a:solidFill>
                <a:srgbClr val="000000"/>
              </a:solidFill>
              <a:effectLst/>
              <a:uLnTx/>
              <a:uFillTx/>
              <a:latin typeface="Calibri Light" panose="020F0302020204030204"/>
              <a:ea typeface="+mn-ea"/>
              <a:cs typeface="+mn-cs"/>
            </a:endParaRPr>
          </a:p>
        </p:txBody>
      </p:sp>
      <p:sp>
        <p:nvSpPr>
          <p:cNvPr id="985" name="Shape 985"/>
          <p:cNvSpPr/>
          <p:nvPr/>
        </p:nvSpPr>
        <p:spPr>
          <a:xfrm>
            <a:off x="12065000" y="952500"/>
            <a:ext cx="127000" cy="5905501"/>
          </a:xfrm>
          <a:prstGeom prst="rect">
            <a:avLst/>
          </a:prstGeom>
          <a:solidFill>
            <a:srgbClr val="00AAD7"/>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120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288" r="2172" b="2"/>
          <a:stretch>
            <a:fillRect/>
          </a:stretch>
        </p:blipFill>
        <p:spPr>
          <a:xfrm>
            <a:off x="6524708" y="2134959"/>
            <a:ext cx="5416385" cy="3712801"/>
          </a:xfrm>
          <a:prstGeom prst="rect">
            <a:avLst/>
          </a:prstGeom>
        </p:spPr>
      </p:pic>
      <p:sp>
        <p:nvSpPr>
          <p:cNvPr id="8" name="Shape 982"/>
          <p:cNvSpPr/>
          <p:nvPr/>
        </p:nvSpPr>
        <p:spPr>
          <a:xfrm>
            <a:off x="63500" y="1246506"/>
            <a:ext cx="6461208" cy="5012911"/>
          </a:xfrm>
          <a:prstGeom prst="rect">
            <a:avLst/>
          </a:prstGeom>
          <a:ln w="12700">
            <a:miter lim="400000"/>
          </a:ln>
        </p:spPr>
        <p:txBody>
          <a:bodyPr wrap="square" lIns="25400" tIns="25400" rIns="25400" bIns="25400">
            <a:spAutoFit/>
          </a:bodyPr>
          <a:lstStyle>
            <a:lvl1pPr>
              <a:lnSpc>
                <a:spcPct val="120000"/>
              </a:lnSpc>
              <a:defRPr sz="2000" cap="none" spc="200">
                <a:latin typeface="Arial" panose="020B0604020202020204"/>
                <a:ea typeface="Arial" panose="020B0604020202020204"/>
                <a:cs typeface="Arial" panose="020B0604020202020204"/>
                <a:sym typeface="Arial" panose="020B0604020202020204"/>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Amazon wanted to utilize their resources more efficiently</a:t>
            </a:r>
          </a:p>
          <a:p>
            <a:pPr marL="320040" marR="0" lvl="0" indent="-171450" algn="l" defTabSz="914400" rtl="0" eaLnBrk="1" fontAlgn="auto" latinLnBrk="0" hangingPunct="1">
              <a:lnSpc>
                <a:spcPct val="120000"/>
              </a:lnSpc>
              <a:spcBef>
                <a:spcPts val="0"/>
              </a:spcBef>
              <a:spcAft>
                <a:spcPts val="90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So that developers wouldn't need to procure hardware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Cloud means they didn't need to provision dedicated resource capacity for each type of system </a:t>
            </a:r>
            <a:endParaRPr kumimoji="0" lang="en-US" sz="2000" b="1"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endParaRPr>
          </a:p>
          <a:p>
            <a:pPr marL="32004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They just needed to pull from the resource pool</a:t>
            </a:r>
          </a:p>
          <a:p>
            <a:pPr marL="32004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Still, there was a need for sufficient peak capacity (such as during holidays), so a large amount of hardware wasn't in use every day.</a:t>
            </a:r>
            <a:endParaRPr kumimoji="0" lang="en-US"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Renting out spare capacity (EC2)</a:t>
            </a:r>
          </a:p>
          <a:p>
            <a:pPr marL="320040" marR="0" lvl="0" indent="-171450" algn="l" defTabSz="914400" rtl="0" eaLnBrk="1" fontAlgn="auto" latinLnBrk="0" hangingPunct="1">
              <a:lnSpc>
                <a:spcPct val="120000"/>
              </a:lnSpc>
              <a:spcBef>
                <a:spcPts val="0"/>
              </a:spcBef>
              <a:spcAft>
                <a:spcPts val="0"/>
              </a:spcAft>
              <a:buClrTx/>
              <a:buSzTx/>
              <a:buFont typeface="Arial" panose="020B0604020202020204" pitchFamily="34" charset="0"/>
              <a:buChar char="•"/>
              <a:tabLst>
                <a:tab pos="137160" algn="l"/>
                <a:tab pos="320040" algn="l"/>
              </a:tabLst>
              <a:defRPr/>
            </a:pPr>
            <a:r>
              <a:rPr kumimoji="0" lang="en-US" altLang="zh-CN"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rPr>
              <a:t>The public AWS is a separate project, not leasing core capabilities, but all of Amazon's business runs on top of it</a:t>
            </a:r>
            <a:endParaRPr kumimoji="0" lang="en-US" sz="1800" b="0" i="0" u="none" strike="noStrike" kern="1200" cap="none" spc="150" normalizeH="0" baseline="0" noProof="0" dirty="0">
              <a:ln>
                <a:noFill/>
              </a:ln>
              <a:solidFill>
                <a:srgbClr val="000000"/>
              </a:solidFill>
              <a:effectLst/>
              <a:uLnTx/>
              <a:uFillTx/>
              <a:latin typeface="Times New Roman" panose="02020603050405020304" pitchFamily="18" charset="0"/>
              <a:ea typeface="Open Sans" panose="020B0606030504020204" pitchFamily="34" charset="0"/>
              <a:cs typeface="Times New Roman" panose="02020603050405020304" pitchFamily="18" charset="0"/>
              <a:sym typeface="Arial" panose="020B0604020202020204"/>
            </a:endParaRPr>
          </a:p>
        </p:txBody>
      </p:sp>
      <p:sp>
        <p:nvSpPr>
          <p:cNvPr id="2" name="Slide Number Placeholder 1">
            <a:extLst>
              <a:ext uri="{FF2B5EF4-FFF2-40B4-BE49-F238E27FC236}">
                <a16:creationId xmlns:a16="http://schemas.microsoft.com/office/drawing/2014/main" id="{0920E94A-F654-53C2-7A5B-7CAB6987B187}"/>
              </a:ext>
            </a:extLst>
          </p:cNvPr>
          <p:cNvSpPr>
            <a:spLocks noGrp="1"/>
          </p:cNvSpPr>
          <p:nvPr>
            <p:ph type="sldNum" sz="quarter"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599645" y="200284"/>
            <a:ext cx="9048750" cy="605294"/>
          </a:xfrm>
          <a:prstGeom prst="rect">
            <a:avLst/>
          </a:prstGeom>
          <a:ln w="12700">
            <a:miter lim="400000"/>
          </a:ln>
        </p:spPr>
        <p:txBody>
          <a:bodyPr lIns="25400" tIns="25400" rIns="25400" bIns="25400" anchor="b">
            <a:spAutoFit/>
          </a:bodyPr>
          <a:lstStyle>
            <a:lvl1pPr>
              <a:defRPr sz="5000" spc="7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750" normalizeH="0" baseline="0" noProof="0" dirty="0">
                <a:ln>
                  <a:noFill/>
                </a:ln>
                <a:solidFill>
                  <a:srgbClr val="000000"/>
                </a:solidFill>
                <a:effectLst/>
                <a:uLnTx/>
                <a:uFillTx/>
                <a:latin typeface="Calibri Light" panose="020F0302020204030204"/>
                <a:ea typeface="等线" panose="02010600030101010101" pitchFamily="2" charset="-122"/>
                <a:cs typeface="+mn-cs"/>
              </a:rPr>
              <a:t>Resource Pools</a:t>
            </a:r>
            <a:endParaRPr kumimoji="0" sz="3600" b="0" i="0" u="none" strike="noStrike" kern="1200" cap="none" spc="750" normalizeH="0" baseline="0" noProof="0" dirty="0">
              <a:ln>
                <a:noFill/>
              </a:ln>
              <a:solidFill>
                <a:srgbClr val="000000"/>
              </a:solidFill>
              <a:effectLst/>
              <a:uLnTx/>
              <a:uFillTx/>
              <a:latin typeface="Calibri Light" panose="020F0302020204030204"/>
              <a:ea typeface="+mn-ea"/>
              <a:cs typeface="+mn-cs"/>
            </a:endParaRPr>
          </a:p>
        </p:txBody>
      </p:sp>
      <p:grpSp>
        <p:nvGrpSpPr>
          <p:cNvPr id="9" name="Group 8"/>
          <p:cNvGrpSpPr/>
          <p:nvPr/>
        </p:nvGrpSpPr>
        <p:grpSpPr>
          <a:xfrm>
            <a:off x="5047222" y="3908349"/>
            <a:ext cx="2146628" cy="2049756"/>
            <a:chOff x="4544420" y="5310825"/>
            <a:chExt cx="2855373" cy="2369133"/>
          </a:xfrm>
        </p:grpSpPr>
        <p:grpSp>
          <p:nvGrpSpPr>
            <p:cNvPr id="3" name="Group 2"/>
            <p:cNvGrpSpPr/>
            <p:nvPr/>
          </p:nvGrpSpPr>
          <p:grpSpPr>
            <a:xfrm>
              <a:off x="4544420" y="6374802"/>
              <a:ext cx="1589363" cy="1305156"/>
              <a:chOff x="4544420" y="6374802"/>
              <a:chExt cx="1589363" cy="1305156"/>
            </a:xfrm>
          </p:grpSpPr>
          <p:sp>
            <p:nvSpPr>
              <p:cNvPr id="129" name="Shape 54"/>
              <p:cNvSpPr/>
              <p:nvPr/>
            </p:nvSpPr>
            <p:spPr>
              <a:xfrm>
                <a:off x="4544420" y="6374802"/>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32" name="Shape 50"/>
              <p:cNvSpPr/>
              <p:nvPr/>
            </p:nvSpPr>
            <p:spPr>
              <a:xfrm>
                <a:off x="4993554" y="6580704"/>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35" name="Group 134"/>
            <p:cNvGrpSpPr/>
            <p:nvPr/>
          </p:nvGrpSpPr>
          <p:grpSpPr>
            <a:xfrm>
              <a:off x="4809216" y="5310825"/>
              <a:ext cx="949731" cy="847932"/>
              <a:chOff x="4796485" y="6809305"/>
              <a:chExt cx="1589363" cy="1305156"/>
            </a:xfrm>
          </p:grpSpPr>
          <p:sp>
            <p:nvSpPr>
              <p:cNvPr id="136" name="Shape 54"/>
              <p:cNvSpPr/>
              <p:nvPr/>
            </p:nvSpPr>
            <p:spPr>
              <a:xfrm>
                <a:off x="4796485" y="6809305"/>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alpha val="69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37" name="Shape 50"/>
              <p:cNvSpPr/>
              <p:nvPr/>
            </p:nvSpPr>
            <p:spPr>
              <a:xfrm>
                <a:off x="5245617" y="7015209"/>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alpha val="70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nvGrpSpPr>
            <p:cNvPr id="138" name="Group 137"/>
            <p:cNvGrpSpPr/>
            <p:nvPr/>
          </p:nvGrpSpPr>
          <p:grpSpPr>
            <a:xfrm>
              <a:off x="6205803" y="5480876"/>
              <a:ext cx="1193990" cy="1056082"/>
              <a:chOff x="4544420" y="6374802"/>
              <a:chExt cx="1589363" cy="1305156"/>
            </a:xfrm>
          </p:grpSpPr>
          <p:sp>
            <p:nvSpPr>
              <p:cNvPr id="139" name="Shape 54"/>
              <p:cNvSpPr/>
              <p:nvPr/>
            </p:nvSpPr>
            <p:spPr>
              <a:xfrm>
                <a:off x="4544420" y="6374802"/>
                <a:ext cx="1589363" cy="1305156"/>
              </a:xfrm>
              <a:custGeom>
                <a:avLst/>
                <a:gdLst/>
                <a:ahLst/>
                <a:cxnLst>
                  <a:cxn ang="0">
                    <a:pos x="wd2" y="hd2"/>
                  </a:cxn>
                  <a:cxn ang="5400000">
                    <a:pos x="wd2" y="hd2"/>
                  </a:cxn>
                  <a:cxn ang="10800000">
                    <a:pos x="wd2" y="hd2"/>
                  </a:cxn>
                  <a:cxn ang="16200000">
                    <a:pos x="wd2" y="hd2"/>
                  </a:cxn>
                </a:cxnLst>
                <a:rect l="0" t="0" r="r" b="b"/>
                <a:pathLst>
                  <a:path w="21600" h="21600" extrusionOk="0">
                    <a:moveTo>
                      <a:pt x="14552" y="21600"/>
                    </a:moveTo>
                    <a:cubicBezTo>
                      <a:pt x="7126" y="21600"/>
                      <a:pt x="7126" y="21600"/>
                      <a:pt x="7126" y="21600"/>
                    </a:cubicBezTo>
                    <a:cubicBezTo>
                      <a:pt x="7731" y="18183"/>
                      <a:pt x="7731" y="18183"/>
                      <a:pt x="7731" y="18183"/>
                    </a:cubicBezTo>
                    <a:cubicBezTo>
                      <a:pt x="13944" y="18183"/>
                      <a:pt x="13944" y="18183"/>
                      <a:pt x="13944" y="18183"/>
                    </a:cubicBezTo>
                    <a:lnTo>
                      <a:pt x="14552" y="21600"/>
                    </a:lnTo>
                    <a:close/>
                    <a:moveTo>
                      <a:pt x="21600" y="1293"/>
                    </a:moveTo>
                    <a:cubicBezTo>
                      <a:pt x="21600" y="16249"/>
                      <a:pt x="21600" y="16249"/>
                      <a:pt x="21600" y="16249"/>
                    </a:cubicBezTo>
                    <a:cubicBezTo>
                      <a:pt x="21600" y="16895"/>
                      <a:pt x="21144" y="17446"/>
                      <a:pt x="20613" y="17446"/>
                    </a:cubicBezTo>
                    <a:cubicBezTo>
                      <a:pt x="1061" y="17446"/>
                      <a:pt x="1061" y="17446"/>
                      <a:pt x="1061" y="17446"/>
                    </a:cubicBezTo>
                    <a:cubicBezTo>
                      <a:pt x="453" y="17446"/>
                      <a:pt x="0" y="16895"/>
                      <a:pt x="0" y="16249"/>
                    </a:cubicBezTo>
                    <a:cubicBezTo>
                      <a:pt x="0" y="1293"/>
                      <a:pt x="0" y="1293"/>
                      <a:pt x="0" y="1293"/>
                    </a:cubicBezTo>
                    <a:cubicBezTo>
                      <a:pt x="0" y="556"/>
                      <a:pt x="453" y="0"/>
                      <a:pt x="1061" y="0"/>
                    </a:cubicBezTo>
                    <a:cubicBezTo>
                      <a:pt x="20613" y="0"/>
                      <a:pt x="20613" y="0"/>
                      <a:pt x="20613" y="0"/>
                    </a:cubicBezTo>
                    <a:cubicBezTo>
                      <a:pt x="21144" y="0"/>
                      <a:pt x="21600" y="556"/>
                      <a:pt x="21600" y="1293"/>
                    </a:cubicBezTo>
                    <a:close/>
                    <a:moveTo>
                      <a:pt x="20995" y="1293"/>
                    </a:moveTo>
                    <a:cubicBezTo>
                      <a:pt x="20995" y="1107"/>
                      <a:pt x="20769" y="922"/>
                      <a:pt x="20613" y="922"/>
                    </a:cubicBezTo>
                    <a:cubicBezTo>
                      <a:pt x="1061" y="922"/>
                      <a:pt x="1061" y="922"/>
                      <a:pt x="1061" y="922"/>
                    </a:cubicBezTo>
                    <a:cubicBezTo>
                      <a:pt x="831" y="922"/>
                      <a:pt x="683" y="1107"/>
                      <a:pt x="683" y="1293"/>
                    </a:cubicBezTo>
                    <a:cubicBezTo>
                      <a:pt x="683" y="13478"/>
                      <a:pt x="683" y="13478"/>
                      <a:pt x="683" y="13478"/>
                    </a:cubicBezTo>
                    <a:cubicBezTo>
                      <a:pt x="683" y="13754"/>
                      <a:pt x="831" y="13939"/>
                      <a:pt x="1061" y="13939"/>
                    </a:cubicBezTo>
                    <a:cubicBezTo>
                      <a:pt x="20613" y="13939"/>
                      <a:pt x="20613" y="13939"/>
                      <a:pt x="20613" y="13939"/>
                    </a:cubicBezTo>
                    <a:cubicBezTo>
                      <a:pt x="20769" y="13939"/>
                      <a:pt x="20995" y="13754"/>
                      <a:pt x="20995" y="13478"/>
                    </a:cubicBezTo>
                    <a:lnTo>
                      <a:pt x="20995" y="1293"/>
                    </a:lnTo>
                    <a:close/>
                  </a:path>
                </a:pathLst>
              </a:custGeom>
              <a:solidFill>
                <a:schemeClr val="accent3">
                  <a:alpha val="46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40" name="Shape 50"/>
              <p:cNvSpPr/>
              <p:nvPr/>
            </p:nvSpPr>
            <p:spPr>
              <a:xfrm>
                <a:off x="4993554" y="6580704"/>
                <a:ext cx="683346" cy="482549"/>
              </a:xfrm>
              <a:custGeom>
                <a:avLst/>
                <a:gdLst/>
                <a:ahLst/>
                <a:cxnLst>
                  <a:cxn ang="0">
                    <a:pos x="wd2" y="hd2"/>
                  </a:cxn>
                  <a:cxn ang="5400000">
                    <a:pos x="wd2" y="hd2"/>
                  </a:cxn>
                  <a:cxn ang="10800000">
                    <a:pos x="wd2" y="hd2"/>
                  </a:cxn>
                  <a:cxn ang="16200000">
                    <a:pos x="wd2" y="hd2"/>
                  </a:cxn>
                </a:cxnLst>
                <a:rect l="0" t="0" r="r" b="b"/>
                <a:pathLst>
                  <a:path w="21600" h="21600" extrusionOk="0">
                    <a:moveTo>
                      <a:pt x="20609" y="12397"/>
                    </a:moveTo>
                    <a:cubicBezTo>
                      <a:pt x="847" y="12397"/>
                      <a:pt x="847" y="12397"/>
                      <a:pt x="847" y="12397"/>
                    </a:cubicBezTo>
                    <a:cubicBezTo>
                      <a:pt x="423" y="12397"/>
                      <a:pt x="0" y="12763"/>
                      <a:pt x="0" y="13135"/>
                    </a:cubicBezTo>
                    <a:cubicBezTo>
                      <a:pt x="0" y="14729"/>
                      <a:pt x="0" y="14729"/>
                      <a:pt x="0" y="14729"/>
                    </a:cubicBezTo>
                    <a:cubicBezTo>
                      <a:pt x="0" y="15094"/>
                      <a:pt x="423" y="15460"/>
                      <a:pt x="847" y="15460"/>
                    </a:cubicBezTo>
                    <a:cubicBezTo>
                      <a:pt x="20609" y="15460"/>
                      <a:pt x="20609" y="15460"/>
                      <a:pt x="20609" y="15460"/>
                    </a:cubicBezTo>
                    <a:cubicBezTo>
                      <a:pt x="21177" y="15460"/>
                      <a:pt x="21600" y="15094"/>
                      <a:pt x="21600" y="14729"/>
                    </a:cubicBezTo>
                    <a:cubicBezTo>
                      <a:pt x="21600" y="13135"/>
                      <a:pt x="21600" y="13135"/>
                      <a:pt x="21600" y="13135"/>
                    </a:cubicBezTo>
                    <a:cubicBezTo>
                      <a:pt x="21600" y="12763"/>
                      <a:pt x="21177" y="12397"/>
                      <a:pt x="20609" y="12397"/>
                    </a:cubicBezTo>
                    <a:close/>
                    <a:moveTo>
                      <a:pt x="20609" y="6133"/>
                    </a:moveTo>
                    <a:cubicBezTo>
                      <a:pt x="847" y="6133"/>
                      <a:pt x="847" y="6133"/>
                      <a:pt x="847" y="6133"/>
                    </a:cubicBezTo>
                    <a:cubicBezTo>
                      <a:pt x="423" y="6133"/>
                      <a:pt x="0" y="6506"/>
                      <a:pt x="0" y="6871"/>
                    </a:cubicBezTo>
                    <a:cubicBezTo>
                      <a:pt x="0" y="8465"/>
                      <a:pt x="0" y="8465"/>
                      <a:pt x="0" y="8465"/>
                    </a:cubicBezTo>
                    <a:cubicBezTo>
                      <a:pt x="0" y="8962"/>
                      <a:pt x="423" y="9203"/>
                      <a:pt x="847" y="9203"/>
                    </a:cubicBezTo>
                    <a:cubicBezTo>
                      <a:pt x="20609" y="9203"/>
                      <a:pt x="20609" y="9203"/>
                      <a:pt x="20609" y="9203"/>
                    </a:cubicBezTo>
                    <a:cubicBezTo>
                      <a:pt x="21177" y="9203"/>
                      <a:pt x="21600" y="8962"/>
                      <a:pt x="21600" y="8465"/>
                    </a:cubicBezTo>
                    <a:cubicBezTo>
                      <a:pt x="21600" y="6871"/>
                      <a:pt x="21600" y="6871"/>
                      <a:pt x="21600" y="6871"/>
                    </a:cubicBezTo>
                    <a:cubicBezTo>
                      <a:pt x="21600" y="6506"/>
                      <a:pt x="21177" y="6133"/>
                      <a:pt x="20609" y="6133"/>
                    </a:cubicBezTo>
                    <a:close/>
                    <a:moveTo>
                      <a:pt x="11651" y="18530"/>
                    </a:moveTo>
                    <a:cubicBezTo>
                      <a:pt x="847" y="18530"/>
                      <a:pt x="847" y="18530"/>
                      <a:pt x="847" y="18530"/>
                    </a:cubicBezTo>
                    <a:cubicBezTo>
                      <a:pt x="423" y="18530"/>
                      <a:pt x="0" y="18895"/>
                      <a:pt x="0" y="19385"/>
                    </a:cubicBezTo>
                    <a:cubicBezTo>
                      <a:pt x="0" y="20862"/>
                      <a:pt x="0" y="20862"/>
                      <a:pt x="0" y="20862"/>
                    </a:cubicBezTo>
                    <a:cubicBezTo>
                      <a:pt x="0" y="21351"/>
                      <a:pt x="423" y="21600"/>
                      <a:pt x="847" y="21600"/>
                    </a:cubicBezTo>
                    <a:cubicBezTo>
                      <a:pt x="11651" y="21600"/>
                      <a:pt x="11651" y="21600"/>
                      <a:pt x="11651" y="21600"/>
                    </a:cubicBezTo>
                    <a:cubicBezTo>
                      <a:pt x="12218" y="21600"/>
                      <a:pt x="12506" y="21351"/>
                      <a:pt x="12506" y="20862"/>
                    </a:cubicBezTo>
                    <a:cubicBezTo>
                      <a:pt x="12506" y="19385"/>
                      <a:pt x="12506" y="19385"/>
                      <a:pt x="12506" y="19385"/>
                    </a:cubicBezTo>
                    <a:cubicBezTo>
                      <a:pt x="12506" y="18895"/>
                      <a:pt x="12218" y="18530"/>
                      <a:pt x="11651" y="18530"/>
                    </a:cubicBezTo>
                    <a:close/>
                    <a:moveTo>
                      <a:pt x="20609" y="0"/>
                    </a:moveTo>
                    <a:cubicBezTo>
                      <a:pt x="847" y="0"/>
                      <a:pt x="847" y="0"/>
                      <a:pt x="847" y="0"/>
                    </a:cubicBezTo>
                    <a:cubicBezTo>
                      <a:pt x="423" y="0"/>
                      <a:pt x="0" y="249"/>
                      <a:pt x="0" y="738"/>
                    </a:cubicBezTo>
                    <a:cubicBezTo>
                      <a:pt x="0" y="2332"/>
                      <a:pt x="0" y="2332"/>
                      <a:pt x="0" y="2332"/>
                    </a:cubicBezTo>
                    <a:cubicBezTo>
                      <a:pt x="0" y="2697"/>
                      <a:pt x="423" y="3070"/>
                      <a:pt x="847" y="3070"/>
                    </a:cubicBezTo>
                    <a:cubicBezTo>
                      <a:pt x="20609" y="3070"/>
                      <a:pt x="20609" y="3070"/>
                      <a:pt x="20609" y="3070"/>
                    </a:cubicBezTo>
                    <a:cubicBezTo>
                      <a:pt x="21177" y="3070"/>
                      <a:pt x="21600" y="2697"/>
                      <a:pt x="21600" y="2332"/>
                    </a:cubicBezTo>
                    <a:cubicBezTo>
                      <a:pt x="21600" y="738"/>
                      <a:pt x="21600" y="738"/>
                      <a:pt x="21600" y="738"/>
                    </a:cubicBezTo>
                    <a:cubicBezTo>
                      <a:pt x="21600" y="249"/>
                      <a:pt x="21177" y="0"/>
                      <a:pt x="20609" y="0"/>
                    </a:cubicBezTo>
                    <a:close/>
                  </a:path>
                </a:pathLst>
              </a:custGeom>
              <a:solidFill>
                <a:schemeClr val="accent3">
                  <a:alpha val="46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grpSp>
      <p:grpSp>
        <p:nvGrpSpPr>
          <p:cNvPr id="7" name="Group 6"/>
          <p:cNvGrpSpPr/>
          <p:nvPr/>
        </p:nvGrpSpPr>
        <p:grpSpPr>
          <a:xfrm>
            <a:off x="896444" y="3369981"/>
            <a:ext cx="2087108" cy="2124202"/>
            <a:chOff x="1977688" y="8977870"/>
            <a:chExt cx="2384761" cy="2109003"/>
          </a:xfrm>
          <a:solidFill>
            <a:schemeClr val="accent2"/>
          </a:solidFill>
        </p:grpSpPr>
        <p:grpSp>
          <p:nvGrpSpPr>
            <p:cNvPr id="6" name="Group 5"/>
            <p:cNvGrpSpPr/>
            <p:nvPr/>
          </p:nvGrpSpPr>
          <p:grpSpPr>
            <a:xfrm>
              <a:off x="3072042" y="9565445"/>
              <a:ext cx="1290407" cy="894673"/>
              <a:chOff x="3072042" y="9565445"/>
              <a:chExt cx="1290407" cy="894673"/>
            </a:xfrm>
            <a:grpFill/>
          </p:grpSpPr>
          <p:sp>
            <p:nvSpPr>
              <p:cNvPr id="130" name="Shape 84"/>
              <p:cNvSpPr/>
              <p:nvPr/>
            </p:nvSpPr>
            <p:spPr>
              <a:xfrm>
                <a:off x="3072042" y="9565445"/>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solidFill>
                <a:schemeClr val="accent2">
                  <a:alpha val="86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grpSp>
            <p:nvGrpSpPr>
              <p:cNvPr id="5" name="Group 4"/>
              <p:cNvGrpSpPr/>
              <p:nvPr/>
            </p:nvGrpSpPr>
            <p:grpSpPr>
              <a:xfrm>
                <a:off x="3363847" y="9809248"/>
                <a:ext cx="693803" cy="415372"/>
                <a:chOff x="2485627" y="8209365"/>
                <a:chExt cx="1397773" cy="836831"/>
              </a:xfrm>
              <a:grpFill/>
            </p:grpSpPr>
            <p:sp>
              <p:nvSpPr>
                <p:cNvPr id="4" name="Oval 3"/>
                <p:cNvSpPr/>
                <p:nvPr/>
              </p:nvSpPr>
              <p:spPr>
                <a:xfrm>
                  <a:off x="2485627"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33" name="Oval 132"/>
                <p:cNvSpPr/>
                <p:nvPr/>
              </p:nvSpPr>
              <p:spPr>
                <a:xfrm>
                  <a:off x="3006714"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34" name="Oval 133"/>
                <p:cNvSpPr/>
                <p:nvPr/>
              </p:nvSpPr>
              <p:spPr>
                <a:xfrm>
                  <a:off x="3527800" y="8209365"/>
                  <a:ext cx="355600" cy="836831"/>
                </a:xfrm>
                <a:prstGeom prst="ellipse">
                  <a:avLst/>
                </a:prstGeom>
                <a:solidFill>
                  <a:schemeClr val="accent2">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grpSp>
        </p:grpSp>
        <p:grpSp>
          <p:nvGrpSpPr>
            <p:cNvPr id="141" name="Group 140"/>
            <p:cNvGrpSpPr/>
            <p:nvPr/>
          </p:nvGrpSpPr>
          <p:grpSpPr>
            <a:xfrm>
              <a:off x="1977688" y="10382538"/>
              <a:ext cx="1015878" cy="704335"/>
              <a:chOff x="3072042" y="9565445"/>
              <a:chExt cx="1290407" cy="894673"/>
            </a:xfrm>
            <a:grpFill/>
          </p:grpSpPr>
          <p:sp>
            <p:nvSpPr>
              <p:cNvPr id="142" name="Shape 84"/>
              <p:cNvSpPr/>
              <p:nvPr/>
            </p:nvSpPr>
            <p:spPr>
              <a:xfrm>
                <a:off x="3072042" y="9565445"/>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grp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43" name="Group 142"/>
              <p:cNvGrpSpPr/>
              <p:nvPr/>
            </p:nvGrpSpPr>
            <p:grpSpPr>
              <a:xfrm>
                <a:off x="3363847" y="9753110"/>
                <a:ext cx="693803" cy="527622"/>
                <a:chOff x="2485627" y="8096289"/>
                <a:chExt cx="1397773" cy="1062979"/>
              </a:xfrm>
              <a:grpFill/>
            </p:grpSpPr>
            <p:sp>
              <p:nvSpPr>
                <p:cNvPr id="144" name="Oval 143"/>
                <p:cNvSpPr/>
                <p:nvPr/>
              </p:nvSpPr>
              <p:spPr>
                <a:xfrm>
                  <a:off x="2485627" y="8096292"/>
                  <a:ext cx="355600" cy="1062976"/>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45" name="Oval 144"/>
                <p:cNvSpPr/>
                <p:nvPr/>
              </p:nvSpPr>
              <p:spPr>
                <a:xfrm>
                  <a:off x="3006714" y="8096289"/>
                  <a:ext cx="355600" cy="1062979"/>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46" name="Oval 145"/>
                <p:cNvSpPr/>
                <p:nvPr/>
              </p:nvSpPr>
              <p:spPr>
                <a:xfrm>
                  <a:off x="3527800" y="8096289"/>
                  <a:ext cx="355600" cy="1062979"/>
                </a:xfrm>
                <a:prstGeom prst="ellipse">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grpSp>
        </p:grpSp>
        <p:grpSp>
          <p:nvGrpSpPr>
            <p:cNvPr id="147" name="Group 146"/>
            <p:cNvGrpSpPr/>
            <p:nvPr/>
          </p:nvGrpSpPr>
          <p:grpSpPr>
            <a:xfrm>
              <a:off x="2310311" y="8977870"/>
              <a:ext cx="770946" cy="534517"/>
              <a:chOff x="2598490" y="10091756"/>
              <a:chExt cx="1290407" cy="894673"/>
            </a:xfrm>
            <a:grpFill/>
          </p:grpSpPr>
          <p:sp>
            <p:nvSpPr>
              <p:cNvPr id="148" name="Shape 84"/>
              <p:cNvSpPr/>
              <p:nvPr/>
            </p:nvSpPr>
            <p:spPr>
              <a:xfrm>
                <a:off x="2598490" y="10091756"/>
                <a:ext cx="1290407" cy="894673"/>
              </a:xfrm>
              <a:custGeom>
                <a:avLst/>
                <a:gdLst/>
                <a:ahLst/>
                <a:cxnLst>
                  <a:cxn ang="0">
                    <a:pos x="wd2" y="hd2"/>
                  </a:cxn>
                  <a:cxn ang="5400000">
                    <a:pos x="wd2" y="hd2"/>
                  </a:cxn>
                  <a:cxn ang="10800000">
                    <a:pos x="wd2" y="hd2"/>
                  </a:cxn>
                  <a:cxn ang="16200000">
                    <a:pos x="wd2" y="hd2"/>
                  </a:cxn>
                </a:cxnLst>
                <a:rect l="0" t="0" r="r" b="b"/>
                <a:pathLst>
                  <a:path w="21600" h="21430" extrusionOk="0">
                    <a:moveTo>
                      <a:pt x="14132" y="21430"/>
                    </a:moveTo>
                    <a:cubicBezTo>
                      <a:pt x="13840" y="21430"/>
                      <a:pt x="13511" y="21308"/>
                      <a:pt x="13267" y="20959"/>
                    </a:cubicBezTo>
                    <a:cubicBezTo>
                      <a:pt x="12792" y="20278"/>
                      <a:pt x="12792" y="19317"/>
                      <a:pt x="13267" y="18636"/>
                    </a:cubicBezTo>
                    <a:lnTo>
                      <a:pt x="18786" y="10726"/>
                    </a:lnTo>
                    <a:lnTo>
                      <a:pt x="13267" y="2833"/>
                    </a:lnTo>
                    <a:cubicBezTo>
                      <a:pt x="12792" y="2152"/>
                      <a:pt x="12792" y="1192"/>
                      <a:pt x="13267" y="511"/>
                    </a:cubicBezTo>
                    <a:cubicBezTo>
                      <a:pt x="13742" y="-170"/>
                      <a:pt x="14461" y="-170"/>
                      <a:pt x="14936" y="511"/>
                    </a:cubicBezTo>
                    <a:lnTo>
                      <a:pt x="21271" y="9591"/>
                    </a:lnTo>
                    <a:cubicBezTo>
                      <a:pt x="21503" y="9923"/>
                      <a:pt x="21600" y="10272"/>
                      <a:pt x="21600" y="10726"/>
                    </a:cubicBezTo>
                    <a:cubicBezTo>
                      <a:pt x="21600" y="11128"/>
                      <a:pt x="21503" y="11547"/>
                      <a:pt x="21271" y="11879"/>
                    </a:cubicBezTo>
                    <a:lnTo>
                      <a:pt x="14936" y="20959"/>
                    </a:lnTo>
                    <a:cubicBezTo>
                      <a:pt x="14692" y="21308"/>
                      <a:pt x="14412" y="21430"/>
                      <a:pt x="14132" y="21430"/>
                    </a:cubicBezTo>
                    <a:close/>
                    <a:moveTo>
                      <a:pt x="7468" y="21430"/>
                    </a:moveTo>
                    <a:cubicBezTo>
                      <a:pt x="7188" y="21430"/>
                      <a:pt x="6908" y="21308"/>
                      <a:pt x="6664" y="20959"/>
                    </a:cubicBezTo>
                    <a:lnTo>
                      <a:pt x="329" y="11879"/>
                    </a:lnTo>
                    <a:cubicBezTo>
                      <a:pt x="97" y="11547"/>
                      <a:pt x="0" y="11128"/>
                      <a:pt x="0" y="10726"/>
                    </a:cubicBezTo>
                    <a:cubicBezTo>
                      <a:pt x="0" y="10272"/>
                      <a:pt x="97" y="9923"/>
                      <a:pt x="329" y="9591"/>
                    </a:cubicBezTo>
                    <a:lnTo>
                      <a:pt x="6664" y="511"/>
                    </a:lnTo>
                    <a:cubicBezTo>
                      <a:pt x="7139" y="-170"/>
                      <a:pt x="7858" y="-170"/>
                      <a:pt x="8333" y="511"/>
                    </a:cubicBezTo>
                    <a:cubicBezTo>
                      <a:pt x="8808" y="1192"/>
                      <a:pt x="8808" y="2152"/>
                      <a:pt x="8333" y="2833"/>
                    </a:cubicBezTo>
                    <a:lnTo>
                      <a:pt x="2814" y="10726"/>
                    </a:lnTo>
                    <a:lnTo>
                      <a:pt x="8333" y="18636"/>
                    </a:lnTo>
                    <a:cubicBezTo>
                      <a:pt x="8808" y="19317"/>
                      <a:pt x="8808" y="20278"/>
                      <a:pt x="8333" y="20959"/>
                    </a:cubicBezTo>
                    <a:cubicBezTo>
                      <a:pt x="8089" y="21308"/>
                      <a:pt x="7760" y="21430"/>
                      <a:pt x="7468" y="21430"/>
                    </a:cubicBezTo>
                    <a:close/>
                  </a:path>
                </a:pathLst>
              </a:custGeom>
              <a:solidFill>
                <a:schemeClr val="accent2">
                  <a:alpha val="65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149" name="Group 148"/>
              <p:cNvGrpSpPr/>
              <p:nvPr/>
            </p:nvGrpSpPr>
            <p:grpSpPr>
              <a:xfrm>
                <a:off x="2890295" y="10195641"/>
                <a:ext cx="693804" cy="695265"/>
                <a:chOff x="1531585" y="8987739"/>
                <a:chExt cx="1397776" cy="1400707"/>
              </a:xfrm>
              <a:grpFill/>
            </p:grpSpPr>
            <p:sp>
              <p:nvSpPr>
                <p:cNvPr id="150" name="Oval 149"/>
                <p:cNvSpPr/>
                <p:nvPr/>
              </p:nvSpPr>
              <p:spPr>
                <a:xfrm>
                  <a:off x="1531585" y="8987739"/>
                  <a:ext cx="355601" cy="1400674"/>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51" name="Oval 150"/>
                <p:cNvSpPr/>
                <p:nvPr/>
              </p:nvSpPr>
              <p:spPr>
                <a:xfrm>
                  <a:off x="2052670" y="8987772"/>
                  <a:ext cx="355597" cy="1400674"/>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52" name="Oval 151"/>
                <p:cNvSpPr/>
                <p:nvPr/>
              </p:nvSpPr>
              <p:spPr>
                <a:xfrm>
                  <a:off x="2573760" y="8987756"/>
                  <a:ext cx="355601" cy="1400677"/>
                </a:xfrm>
                <a:prstGeom prst="ellipse">
                  <a:avLst/>
                </a:prstGeom>
                <a:solidFill>
                  <a:schemeClr val="accent2">
                    <a:alpha val="7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grpSp>
        </p:grpSp>
      </p:grpSp>
      <p:grpSp>
        <p:nvGrpSpPr>
          <p:cNvPr id="8" name="Group 7"/>
          <p:cNvGrpSpPr/>
          <p:nvPr/>
        </p:nvGrpSpPr>
        <p:grpSpPr>
          <a:xfrm>
            <a:off x="9224387" y="3257550"/>
            <a:ext cx="1919863" cy="2048279"/>
            <a:chOff x="6695594" y="8289776"/>
            <a:chExt cx="2277776" cy="2111598"/>
          </a:xfrm>
          <a:solidFill>
            <a:schemeClr val="accent4"/>
          </a:solidFill>
        </p:grpSpPr>
        <p:sp>
          <p:nvSpPr>
            <p:cNvPr id="131" name="Shape 57"/>
            <p:cNvSpPr/>
            <p:nvPr/>
          </p:nvSpPr>
          <p:spPr>
            <a:xfrm>
              <a:off x="7430524" y="9212115"/>
              <a:ext cx="947659" cy="1189259"/>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grp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53" name="Shape 57"/>
            <p:cNvSpPr/>
            <p:nvPr/>
          </p:nvSpPr>
          <p:spPr>
            <a:xfrm>
              <a:off x="8309070" y="8805579"/>
              <a:ext cx="664300" cy="833659"/>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solidFill>
              <a:schemeClr val="accent4">
                <a:alpha val="63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dirty="0">
                <a:ln>
                  <a:noFill/>
                </a:ln>
                <a:solidFill>
                  <a:srgbClr val="000000"/>
                </a:solidFill>
                <a:effectLst/>
                <a:uLnTx/>
                <a:uFillTx/>
                <a:latin typeface="Arial" panose="020B0604020202020204"/>
                <a:cs typeface="Arial" panose="020B0604020202020204"/>
                <a:sym typeface="Arial" panose="020B0604020202020204"/>
              </a:endParaRPr>
            </a:p>
          </p:txBody>
        </p:sp>
        <p:sp>
          <p:nvSpPr>
            <p:cNvPr id="154" name="Shape 57"/>
            <p:cNvSpPr/>
            <p:nvPr/>
          </p:nvSpPr>
          <p:spPr>
            <a:xfrm>
              <a:off x="6695594" y="8289776"/>
              <a:ext cx="784395" cy="984372"/>
            </a:xfrm>
            <a:custGeom>
              <a:avLst/>
              <a:gdLst/>
              <a:ahLst/>
              <a:cxnLst>
                <a:cxn ang="0">
                  <a:pos x="wd2" y="hd2"/>
                </a:cxn>
                <a:cxn ang="5400000">
                  <a:pos x="wd2" y="hd2"/>
                </a:cxn>
                <a:cxn ang="10800000">
                  <a:pos x="wd2" y="hd2"/>
                </a:cxn>
                <a:cxn ang="16200000">
                  <a:pos x="wd2" y="hd2"/>
                </a:cxn>
              </a:cxnLst>
              <a:rect l="0" t="0" r="r" b="b"/>
              <a:pathLst>
                <a:path w="21600" h="21600" extrusionOk="0">
                  <a:moveTo>
                    <a:pt x="21144" y="14276"/>
                  </a:moveTo>
                  <a:cubicBezTo>
                    <a:pt x="19878" y="15925"/>
                    <a:pt x="15743" y="17118"/>
                    <a:pt x="10797" y="17118"/>
                  </a:cubicBezTo>
                  <a:cubicBezTo>
                    <a:pt x="5857" y="17118"/>
                    <a:pt x="1722" y="15925"/>
                    <a:pt x="461" y="14276"/>
                  </a:cubicBezTo>
                  <a:cubicBezTo>
                    <a:pt x="113" y="13913"/>
                    <a:pt x="0" y="14092"/>
                    <a:pt x="0" y="14276"/>
                  </a:cubicBezTo>
                  <a:cubicBezTo>
                    <a:pt x="0" y="14460"/>
                    <a:pt x="0" y="16750"/>
                    <a:pt x="0" y="16750"/>
                  </a:cubicBezTo>
                  <a:cubicBezTo>
                    <a:pt x="0" y="19130"/>
                    <a:pt x="4822" y="21600"/>
                    <a:pt x="10797" y="21600"/>
                  </a:cubicBezTo>
                  <a:cubicBezTo>
                    <a:pt x="16772" y="21600"/>
                    <a:pt x="21600" y="19130"/>
                    <a:pt x="21600" y="16750"/>
                  </a:cubicBezTo>
                  <a:cubicBezTo>
                    <a:pt x="21600" y="16750"/>
                    <a:pt x="21600" y="14460"/>
                    <a:pt x="21600" y="14276"/>
                  </a:cubicBezTo>
                  <a:cubicBezTo>
                    <a:pt x="21600" y="14092"/>
                    <a:pt x="21482" y="13913"/>
                    <a:pt x="21144" y="14276"/>
                  </a:cubicBezTo>
                  <a:close/>
                  <a:moveTo>
                    <a:pt x="21144" y="7965"/>
                  </a:moveTo>
                  <a:cubicBezTo>
                    <a:pt x="19878" y="9426"/>
                    <a:pt x="15743" y="10524"/>
                    <a:pt x="10797" y="10524"/>
                  </a:cubicBezTo>
                  <a:cubicBezTo>
                    <a:pt x="5857" y="10524"/>
                    <a:pt x="1722" y="9426"/>
                    <a:pt x="461" y="7965"/>
                  </a:cubicBezTo>
                  <a:cubicBezTo>
                    <a:pt x="113" y="7687"/>
                    <a:pt x="0" y="7871"/>
                    <a:pt x="0" y="7965"/>
                  </a:cubicBezTo>
                  <a:cubicBezTo>
                    <a:pt x="0" y="8144"/>
                    <a:pt x="0" y="10892"/>
                    <a:pt x="0" y="10892"/>
                  </a:cubicBezTo>
                  <a:cubicBezTo>
                    <a:pt x="0" y="12994"/>
                    <a:pt x="4822" y="14827"/>
                    <a:pt x="10797" y="14827"/>
                  </a:cubicBezTo>
                  <a:cubicBezTo>
                    <a:pt x="16772" y="14827"/>
                    <a:pt x="21600" y="12994"/>
                    <a:pt x="21600" y="10892"/>
                  </a:cubicBezTo>
                  <a:cubicBezTo>
                    <a:pt x="21600" y="10892"/>
                    <a:pt x="21600" y="8144"/>
                    <a:pt x="21600" y="7965"/>
                  </a:cubicBezTo>
                  <a:cubicBezTo>
                    <a:pt x="21600" y="7871"/>
                    <a:pt x="21482" y="7687"/>
                    <a:pt x="21144" y="7965"/>
                  </a:cubicBezTo>
                  <a:close/>
                  <a:moveTo>
                    <a:pt x="10797" y="0"/>
                  </a:moveTo>
                  <a:cubicBezTo>
                    <a:pt x="4822" y="0"/>
                    <a:pt x="0" y="1461"/>
                    <a:pt x="0" y="3205"/>
                  </a:cubicBezTo>
                  <a:cubicBezTo>
                    <a:pt x="0" y="4760"/>
                    <a:pt x="0" y="4760"/>
                    <a:pt x="0" y="4760"/>
                  </a:cubicBezTo>
                  <a:cubicBezTo>
                    <a:pt x="0" y="6679"/>
                    <a:pt x="4822" y="8144"/>
                    <a:pt x="10797" y="8144"/>
                  </a:cubicBezTo>
                  <a:cubicBezTo>
                    <a:pt x="16772" y="8144"/>
                    <a:pt x="21600" y="6679"/>
                    <a:pt x="21600" y="4760"/>
                  </a:cubicBezTo>
                  <a:cubicBezTo>
                    <a:pt x="21600" y="3205"/>
                    <a:pt x="21600" y="3205"/>
                    <a:pt x="21600" y="3205"/>
                  </a:cubicBezTo>
                  <a:cubicBezTo>
                    <a:pt x="21600" y="1461"/>
                    <a:pt x="16772" y="0"/>
                    <a:pt x="10797" y="0"/>
                  </a:cubicBezTo>
                  <a:close/>
                </a:path>
              </a:pathLst>
            </a:custGeom>
            <a:solidFill>
              <a:schemeClr val="accent4">
                <a:alpha val="92000"/>
              </a:schemeClr>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sp>
        <p:nvSpPr>
          <p:cNvPr id="158" name="Shape 971"/>
          <p:cNvSpPr/>
          <p:nvPr/>
        </p:nvSpPr>
        <p:spPr>
          <a:xfrm>
            <a:off x="4766207" y="6170978"/>
            <a:ext cx="2658184"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300" normalizeH="0" baseline="0" noProof="0" dirty="0">
                <a:ln>
                  <a:noFill/>
                </a:ln>
                <a:solidFill>
                  <a:srgbClr val="000000"/>
                </a:solidFill>
                <a:effectLst/>
                <a:uLnTx/>
                <a:uFillTx/>
                <a:latin typeface="Calibri Light" panose="020F0302020204030204"/>
                <a:sym typeface="Nexa Bold"/>
              </a:rPr>
              <a:t>Computing Resources</a:t>
            </a:r>
            <a:endParaRPr kumimoji="0" sz="2000" b="1" i="0" u="none" strike="noStrike" kern="1200" cap="none" spc="300" normalizeH="0" baseline="0" noProof="0" dirty="0">
              <a:ln>
                <a:noFill/>
              </a:ln>
              <a:solidFill>
                <a:srgbClr val="000000"/>
              </a:solidFill>
              <a:effectLst/>
              <a:uLnTx/>
              <a:uFillTx/>
              <a:latin typeface="Calibri Light" panose="020F0302020204030204"/>
              <a:sym typeface="Nexa Bold"/>
            </a:endParaRPr>
          </a:p>
        </p:txBody>
      </p:sp>
      <p:sp>
        <p:nvSpPr>
          <p:cNvPr id="159" name="Shape 979"/>
          <p:cNvSpPr/>
          <p:nvPr/>
        </p:nvSpPr>
        <p:spPr>
          <a:xfrm>
            <a:off x="9061906" y="5505219"/>
            <a:ext cx="2362611"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300" normalizeH="0" baseline="0" noProof="0" dirty="0">
                <a:ln>
                  <a:noFill/>
                </a:ln>
                <a:solidFill>
                  <a:srgbClr val="000000"/>
                </a:solidFill>
                <a:effectLst/>
                <a:uLnTx/>
                <a:uFillTx/>
                <a:latin typeface="Calibri Light" panose="020F0302020204030204"/>
                <a:sym typeface="Nexa Bold"/>
              </a:rPr>
              <a:t>Storage Resources</a:t>
            </a:r>
            <a:endParaRPr kumimoji="0" sz="2000" b="1" i="0" u="none" strike="noStrike" kern="1200" cap="none" spc="300" normalizeH="0" baseline="0" noProof="0" dirty="0">
              <a:ln>
                <a:noFill/>
              </a:ln>
              <a:solidFill>
                <a:srgbClr val="000000"/>
              </a:solidFill>
              <a:effectLst/>
              <a:uLnTx/>
              <a:uFillTx/>
              <a:latin typeface="Calibri Light" panose="020F0302020204030204"/>
              <a:sym typeface="Nexa Bold"/>
            </a:endParaRPr>
          </a:p>
        </p:txBody>
      </p:sp>
      <p:sp>
        <p:nvSpPr>
          <p:cNvPr id="160" name="Shape 983"/>
          <p:cNvSpPr/>
          <p:nvPr/>
        </p:nvSpPr>
        <p:spPr>
          <a:xfrm>
            <a:off x="831541" y="5698557"/>
            <a:ext cx="2216180" cy="765338"/>
          </a:xfrm>
          <a:prstGeom prst="rect">
            <a:avLst/>
          </a:prstGeom>
          <a:ln w="12700">
            <a:miter lim="400000"/>
          </a:ln>
        </p:spPr>
        <p:txBody>
          <a:bodyPr wrap="square" lIns="25400" tIns="25400" rIns="25400" bIns="25400">
            <a:spAutoFit/>
          </a:bodyPr>
          <a:lstStyle>
            <a:lvl1pPr>
              <a:lnSpc>
                <a:spcPct val="120000"/>
              </a:lnSpc>
              <a:defRPr sz="2000" spc="300">
                <a:latin typeface="Nexa Bold"/>
                <a:ea typeface="Nexa Bold"/>
                <a:cs typeface="Nexa Bold"/>
                <a:sym typeface="Nexa Bold"/>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300" normalizeH="0" baseline="0" noProof="0" dirty="0">
                <a:ln>
                  <a:noFill/>
                </a:ln>
                <a:solidFill>
                  <a:srgbClr val="000000"/>
                </a:solidFill>
                <a:effectLst/>
                <a:uLnTx/>
                <a:uFillTx/>
                <a:latin typeface="Calibri Light" panose="020F0302020204030204"/>
                <a:sym typeface="Nexa Bold"/>
              </a:rPr>
              <a:t>Network Resources</a:t>
            </a:r>
            <a:endParaRPr kumimoji="0" sz="2000" b="1" i="0" u="none" strike="noStrike" kern="1200" cap="none" spc="300" normalizeH="0" baseline="0" noProof="0" dirty="0">
              <a:ln>
                <a:noFill/>
              </a:ln>
              <a:solidFill>
                <a:srgbClr val="000000"/>
              </a:solidFill>
              <a:effectLst/>
              <a:uLnTx/>
              <a:uFillTx/>
              <a:latin typeface="Calibri Light" panose="020F0302020204030204"/>
              <a:sym typeface="Nexa Bold"/>
            </a:endParaRPr>
          </a:p>
        </p:txBody>
      </p:sp>
      <p:pic>
        <p:nvPicPr>
          <p:cNvPr id="12" name="Picture 11"/>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827992" y="1003034"/>
            <a:ext cx="2244312" cy="2029340"/>
          </a:xfrm>
          <a:prstGeom prst="rect">
            <a:avLst/>
          </a:prstGeom>
        </p:spPr>
      </p:pic>
      <p:cxnSp>
        <p:nvCxnSpPr>
          <p:cNvPr id="967" name="Straight Arrow Connector 966"/>
          <p:cNvCxnSpPr/>
          <p:nvPr/>
        </p:nvCxnSpPr>
        <p:spPr>
          <a:xfrm flipV="1">
            <a:off x="2543423" y="2200275"/>
            <a:ext cx="2210053" cy="1468891"/>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cxnSp>
        <p:nvCxnSpPr>
          <p:cNvPr id="177" name="Straight Arrow Connector 176"/>
          <p:cNvCxnSpPr/>
          <p:nvPr/>
        </p:nvCxnSpPr>
        <p:spPr>
          <a:xfrm flipH="1" flipV="1">
            <a:off x="7178555" y="2200275"/>
            <a:ext cx="1839907" cy="1377373"/>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cxnSp>
        <p:nvCxnSpPr>
          <p:cNvPr id="977" name="Straight Arrow Connector 976"/>
          <p:cNvCxnSpPr/>
          <p:nvPr/>
        </p:nvCxnSpPr>
        <p:spPr>
          <a:xfrm flipV="1">
            <a:off x="5966015" y="3053273"/>
            <a:ext cx="0" cy="681704"/>
          </a:xfrm>
          <a:prstGeom prst="straightConnector1">
            <a:avLst/>
          </a:prstGeom>
          <a:noFill/>
          <a:ln w="25400" cap="flat">
            <a:solidFill>
              <a:schemeClr val="tx1"/>
            </a:solidFill>
            <a:prstDash val="solid"/>
            <a:miter lim="400000"/>
            <a:headEnd w="lg" len="lg"/>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38207020-78BB-6449-1FEA-2A960361628E}"/>
              </a:ext>
            </a:extLst>
          </p:cNvPr>
          <p:cNvSpPr>
            <a:spLocks noGrp="1"/>
          </p:cNvSpPr>
          <p:nvPr>
            <p:ph type="sldNum" sz="quarter"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4194" y="1522879"/>
            <a:ext cx="11048696" cy="4196787"/>
          </a:xfrm>
          <a:custGeom>
            <a:avLst/>
            <a:gdLst>
              <a:gd name="connsiteX0" fmla="*/ 0 w 8845552"/>
              <a:gd name="connsiteY0" fmla="*/ 0 h 4133850"/>
              <a:gd name="connsiteX1" fmla="*/ 8845552 w 8845552"/>
              <a:gd name="connsiteY1" fmla="*/ 0 h 4133850"/>
              <a:gd name="connsiteX2" fmla="*/ 8845552 w 8845552"/>
              <a:gd name="connsiteY2" fmla="*/ 4133850 h 4133850"/>
              <a:gd name="connsiteX3" fmla="*/ 0 w 8845552"/>
              <a:gd name="connsiteY3" fmla="*/ 4133850 h 4133850"/>
              <a:gd name="connsiteX4" fmla="*/ 0 w 8845552"/>
              <a:gd name="connsiteY4" fmla="*/ 0 h 4133850"/>
              <a:gd name="connsiteX0-1" fmla="*/ 0 w 8845552"/>
              <a:gd name="connsiteY0-2" fmla="*/ 0 h 4861638"/>
              <a:gd name="connsiteX1-3" fmla="*/ 8845552 w 8845552"/>
              <a:gd name="connsiteY1-4" fmla="*/ 0 h 4861638"/>
              <a:gd name="connsiteX2-5" fmla="*/ 8845552 w 8845552"/>
              <a:gd name="connsiteY2-6" fmla="*/ 4133850 h 4861638"/>
              <a:gd name="connsiteX3-7" fmla="*/ 0 w 8845552"/>
              <a:gd name="connsiteY3-8" fmla="*/ 4861638 h 4861638"/>
              <a:gd name="connsiteX4-9" fmla="*/ 0 w 8845552"/>
              <a:gd name="connsiteY4-10" fmla="*/ 0 h 4861638"/>
              <a:gd name="connsiteX0-11" fmla="*/ 0 w 8864213"/>
              <a:gd name="connsiteY0-12" fmla="*/ 0 h 4898961"/>
              <a:gd name="connsiteX1-13" fmla="*/ 8845552 w 8864213"/>
              <a:gd name="connsiteY1-14" fmla="*/ 0 h 4898961"/>
              <a:gd name="connsiteX2-15" fmla="*/ 8864213 w 8864213"/>
              <a:gd name="connsiteY2-16" fmla="*/ 4898961 h 4898961"/>
              <a:gd name="connsiteX3-17" fmla="*/ 0 w 8864213"/>
              <a:gd name="connsiteY3-18" fmla="*/ 4861638 h 4898961"/>
              <a:gd name="connsiteX4-19" fmla="*/ 0 w 8864213"/>
              <a:gd name="connsiteY4-20" fmla="*/ 0 h 48989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64213" h="4898961">
                <a:moveTo>
                  <a:pt x="0" y="0"/>
                </a:moveTo>
                <a:lnTo>
                  <a:pt x="8845552" y="0"/>
                </a:lnTo>
                <a:cubicBezTo>
                  <a:pt x="8851772" y="1632987"/>
                  <a:pt x="8857993" y="3265974"/>
                  <a:pt x="8864213" y="4898961"/>
                </a:cubicBezTo>
                <a:lnTo>
                  <a:pt x="0" y="4861638"/>
                </a:lnTo>
                <a:lnTo>
                  <a:pt x="0" y="0"/>
                </a:lnTo>
                <a:close/>
              </a:path>
            </a:pathLst>
          </a:cu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434" name="Shape 434"/>
          <p:cNvSpPr/>
          <p:nvPr/>
        </p:nvSpPr>
        <p:spPr>
          <a:xfrm>
            <a:off x="1730375" y="657820"/>
            <a:ext cx="9580569" cy="605294"/>
          </a:xfrm>
          <a:prstGeom prst="rect">
            <a:avLst/>
          </a:prstGeom>
          <a:ln w="12700">
            <a:miter lim="400000"/>
          </a:ln>
        </p:spPr>
        <p:txBody>
          <a:bodyPr wrap="square" lIns="25400" tIns="25400" rIns="25400" bIns="2540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5000" spc="750"/>
            </a:pPr>
            <a:r>
              <a:rPr kumimoji="0" lang="en-US" altLang="zh-CN" sz="3600" b="0" i="0" u="none" strike="noStrike" kern="1200" cap="none" spc="750" normalizeH="0" baseline="0" noProof="0" dirty="0">
                <a:ln>
                  <a:noFill/>
                </a:ln>
                <a:solidFill>
                  <a:srgbClr val="000000"/>
                </a:solidFill>
                <a:effectLst/>
                <a:uLnTx/>
                <a:uFillTx/>
                <a:latin typeface="Calibri Light" panose="020F0302020204030204"/>
                <a:ea typeface="等线" panose="02010600030101010101" pitchFamily="2" charset="-122"/>
                <a:cs typeface="+mn-cs"/>
              </a:rPr>
              <a:t>What is </a:t>
            </a:r>
            <a:r>
              <a:rPr kumimoji="0" lang="en-US" altLang="zh-CN" sz="3600" b="1" i="0" u="none" strike="noStrike" kern="1200" cap="none" spc="750" normalizeH="0" baseline="0" noProof="0" dirty="0">
                <a:ln>
                  <a:noFill/>
                </a:ln>
                <a:solidFill>
                  <a:srgbClr val="000000"/>
                </a:solidFill>
                <a:effectLst/>
                <a:uLnTx/>
                <a:uFillTx/>
                <a:latin typeface="Calibri Light" panose="020F0302020204030204"/>
                <a:ea typeface="等线" panose="02010600030101010101" pitchFamily="2" charset="-122"/>
                <a:cs typeface="+mn-cs"/>
              </a:rPr>
              <a:t>Cloud Computing?</a:t>
            </a:r>
            <a:endParaRPr kumimoji="0" sz="3600" b="1" i="0" u="none" strike="noStrike" kern="1200" cap="none" spc="750" normalizeH="0" baseline="0" noProof="0" dirty="0">
              <a:ln>
                <a:noFill/>
              </a:ln>
              <a:solidFill>
                <a:srgbClr val="000000"/>
              </a:solidFill>
              <a:effectLst/>
              <a:uLnTx/>
              <a:uFillTx/>
              <a:latin typeface="Calibri Light" panose="020F0302020204030204"/>
              <a:ea typeface="+mn-ea"/>
              <a:cs typeface="+mn-cs"/>
            </a:endParaRPr>
          </a:p>
        </p:txBody>
      </p:sp>
      <p:sp>
        <p:nvSpPr>
          <p:cNvPr id="437" name="Shape 437"/>
          <p:cNvSpPr/>
          <p:nvPr/>
        </p:nvSpPr>
        <p:spPr>
          <a:xfrm>
            <a:off x="609110" y="1539403"/>
            <a:ext cx="10589512" cy="4158574"/>
          </a:xfrm>
          <a:prstGeom prst="rect">
            <a:avLst/>
          </a:prstGeom>
          <a:ln w="12700">
            <a:miter lim="400000"/>
          </a:ln>
        </p:spPr>
        <p:txBody>
          <a:bodyPr wrap="square" lIns="25400" tIns="25400" rIns="25400" bIns="2540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Applications and commodity computing resources (storage, CPU, networking, etc.) are separated in the cloud model. So the idea of managing actually servers and provisioning storage and dealing with network connectivity is no longer an issue.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Another aspect of cloud computing is flexibility, since computing resources are organized into “pools” this allows customers to buy what they need. However they want to buy it.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These so-called pools can be instantly provisioned and rolled-out (or deprovisioned and taken offline) meaning there aren’t constraints to how quickly the infrastructure can be changed.</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rPr>
              <a:t>Cloud resources can be scaled up and/or down with ease, providing a customer the ability to scale their environment based on usage, not based on hardware.</a:t>
            </a:r>
          </a:p>
        </p:txBody>
      </p:sp>
      <p:sp>
        <p:nvSpPr>
          <p:cNvPr id="438" name="Shape 438"/>
          <p:cNvSpPr/>
          <p:nvPr/>
        </p:nvSpPr>
        <p:spPr>
          <a:xfrm>
            <a:off x="534194" y="525272"/>
            <a:ext cx="972913" cy="918327"/>
          </a:xfrm>
          <a:prstGeom prst="rect">
            <a:avLst/>
          </a:prstGeom>
          <a:solidFill>
            <a:schemeClr val="accent3"/>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120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439" name="Shape 439"/>
          <p:cNvSpPr/>
          <p:nvPr/>
        </p:nvSpPr>
        <p:spPr>
          <a:xfrm>
            <a:off x="609111" y="1386726"/>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000" b="0" i="0" u="none" strike="noStrike" kern="1200" cap="none" spc="900" normalizeH="0" baseline="0" noProof="0" dirty="0">
              <a:ln>
                <a:noFill/>
              </a:ln>
              <a:solidFill>
                <a:srgbClr val="FFFFFF"/>
              </a:solidFill>
              <a:effectLst/>
              <a:uLnTx/>
              <a:uFillTx/>
              <a:latin typeface="Ionicons"/>
              <a:sym typeface="Ionicons"/>
            </a:endParaRPr>
          </a:p>
        </p:txBody>
      </p:sp>
      <p:sp>
        <p:nvSpPr>
          <p:cNvPr id="13" name="Shape 73"/>
          <p:cNvSpPr/>
          <p:nvPr/>
        </p:nvSpPr>
        <p:spPr>
          <a:xfrm>
            <a:off x="685607" y="748245"/>
            <a:ext cx="691823" cy="424446"/>
          </a:xfrm>
          <a:custGeom>
            <a:avLst/>
            <a:gdLst/>
            <a:ahLst/>
            <a:cxnLst>
              <a:cxn ang="0">
                <a:pos x="wd2" y="hd2"/>
              </a:cxn>
              <a:cxn ang="5400000">
                <a:pos x="wd2" y="hd2"/>
              </a:cxn>
              <a:cxn ang="10800000">
                <a:pos x="wd2" y="hd2"/>
              </a:cxn>
              <a:cxn ang="16200000">
                <a:pos x="wd2" y="hd2"/>
              </a:cxn>
            </a:cxnLst>
            <a:rect l="0" t="0" r="r" b="b"/>
            <a:pathLst>
              <a:path w="21600" h="21600" extrusionOk="0">
                <a:moveTo>
                  <a:pt x="21600" y="13823"/>
                </a:moveTo>
                <a:cubicBezTo>
                  <a:pt x="21600" y="15970"/>
                  <a:pt x="21021" y="17914"/>
                  <a:pt x="20085" y="19322"/>
                </a:cubicBezTo>
                <a:cubicBezTo>
                  <a:pt x="19149" y="20729"/>
                  <a:pt x="17857" y="21600"/>
                  <a:pt x="16430" y="21600"/>
                </a:cubicBezTo>
                <a:lnTo>
                  <a:pt x="3907" y="21600"/>
                </a:lnTo>
                <a:cubicBezTo>
                  <a:pt x="1749" y="21600"/>
                  <a:pt x="0" y="18966"/>
                  <a:pt x="0" y="15720"/>
                </a:cubicBezTo>
                <a:cubicBezTo>
                  <a:pt x="0" y="12477"/>
                  <a:pt x="1749" y="9852"/>
                  <a:pt x="3907" y="9852"/>
                </a:cubicBezTo>
                <a:cubicBezTo>
                  <a:pt x="4066" y="9852"/>
                  <a:pt x="4217" y="9871"/>
                  <a:pt x="4371" y="9894"/>
                </a:cubicBezTo>
                <a:cubicBezTo>
                  <a:pt x="4331" y="9487"/>
                  <a:pt x="4308" y="9068"/>
                  <a:pt x="4308" y="8638"/>
                </a:cubicBezTo>
                <a:cubicBezTo>
                  <a:pt x="4308" y="3867"/>
                  <a:pt x="6882" y="0"/>
                  <a:pt x="10055" y="0"/>
                </a:cubicBezTo>
                <a:cubicBezTo>
                  <a:pt x="12651" y="0"/>
                  <a:pt x="14847" y="2595"/>
                  <a:pt x="15555" y="6159"/>
                </a:cubicBezTo>
                <a:cubicBezTo>
                  <a:pt x="15840" y="6089"/>
                  <a:pt x="16130" y="6051"/>
                  <a:pt x="16430" y="6051"/>
                </a:cubicBezTo>
                <a:cubicBezTo>
                  <a:pt x="19283" y="6051"/>
                  <a:pt x="21600" y="9530"/>
                  <a:pt x="21600" y="13823"/>
                </a:cubicBezTo>
              </a:path>
            </a:pathLst>
          </a:custGeom>
          <a:solidFill>
            <a:schemeClr val="bg1"/>
          </a:solidFill>
          <a:ln w="12700">
            <a:miter lim="400000"/>
          </a:ln>
        </p:spPr>
        <p:txBody>
          <a:bodyPr lIns="22860" rIns="22860" anchor="ctr"/>
          <a:lstStyle/>
          <a:p>
            <a:pPr marL="0" marR="0" lvl="0" indent="0" algn="l" defTabSz="228600" rtl="0" eaLnBrk="1" fontAlgn="auto" latinLnBrk="0" hangingPunct="1">
              <a:lnSpc>
                <a:spcPct val="93000"/>
              </a:lnSpc>
              <a:spcBef>
                <a:spcPts val="0"/>
              </a:spcBef>
              <a:spcAft>
                <a:spcPts val="0"/>
              </a:spcAft>
              <a:buClrTx/>
              <a:buSzTx/>
              <a:buFontTx/>
              <a:buNone/>
              <a:tabLst/>
              <a:defRPr sz="1800" cap="none" spc="0">
                <a:solidFill>
                  <a:srgbClr val="000000"/>
                </a:solidFill>
                <a:latin typeface="Arial" panose="020B0604020202020204"/>
                <a:ea typeface="Arial" panose="020B0604020202020204"/>
                <a:cs typeface="Arial" panose="020B0604020202020204"/>
                <a:sym typeface="Arial" panose="020B0604020202020204"/>
              </a:defRPr>
            </a:pPr>
            <a:endParaRPr kumimoji="0" sz="900" b="0" i="0" u="none" strike="noStrike" kern="120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53"/>
          <p:cNvSpPr/>
          <p:nvPr/>
        </p:nvSpPr>
        <p:spPr>
          <a:xfrm>
            <a:off x="326572" y="0"/>
            <a:ext cx="10674221" cy="6214188"/>
          </a:xfrm>
          <a:prstGeom prst="rect">
            <a:avLst/>
          </a:prstGeom>
          <a:solidFill>
            <a:srgbClr val="FFFFFF"/>
          </a:solidFill>
          <a:ln w="76200">
            <a:no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3" name="Shape 1954"/>
          <p:cNvSpPr/>
          <p:nvPr/>
        </p:nvSpPr>
        <p:spPr>
          <a:xfrm>
            <a:off x="799696" y="945940"/>
            <a:ext cx="6360383" cy="1159292"/>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Potential benefits</a:t>
            </a:r>
          </a:p>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Of Cloud Computing </a:t>
            </a:r>
            <a:endParaRPr kumimoji="0" lang="en-US" sz="3600" b="0" i="0" u="none" strike="noStrike" kern="0" cap="all" spc="375" normalizeH="0" baseline="0" noProof="0" dirty="0">
              <a:ln>
                <a:noFill/>
              </a:ln>
              <a:solidFill>
                <a:srgbClr val="373842"/>
              </a:solidFill>
              <a:effectLst/>
              <a:uLnTx/>
              <a:uFillTx/>
              <a:latin typeface="Arial"/>
              <a:ea typeface="+mn-ea"/>
              <a:cs typeface="+mn-cs"/>
              <a:sym typeface="Nexa Light"/>
            </a:endParaRPr>
          </a:p>
        </p:txBody>
      </p:sp>
      <p:sp>
        <p:nvSpPr>
          <p:cNvPr id="4" name="Shape 1956"/>
          <p:cNvSpPr/>
          <p:nvPr/>
        </p:nvSpPr>
        <p:spPr>
          <a:xfrm>
            <a:off x="799696" y="2330956"/>
            <a:ext cx="635001" cy="63501"/>
          </a:xfrm>
          <a:prstGeom prst="rect">
            <a:avLst/>
          </a:prstGeom>
          <a:solidFill>
            <a:srgbClr val="00AAD7"/>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5" name="Shape 437"/>
          <p:cNvSpPr/>
          <p:nvPr/>
        </p:nvSpPr>
        <p:spPr>
          <a:xfrm>
            <a:off x="799696" y="2778185"/>
            <a:ext cx="4922678" cy="2604816"/>
          </a:xfrm>
          <a:prstGeom prst="rect">
            <a:avLst/>
          </a:prstGeom>
          <a:ln w="12700">
            <a:miter lim="400000"/>
          </a:ln>
        </p:spPr>
        <p:txBody>
          <a:bodyPr wrap="square" lIns="25400" tIns="25400" rIns="25400" bIns="25400">
            <a:spAutoFit/>
          </a:bodyPr>
          <a:lstStyle/>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No Capital Expenditures</a:t>
            </a: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More Agility</a:t>
            </a: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Unbounded Scale</a:t>
            </a: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Improved Resource Utilization</a:t>
            </a: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Customer-controlled Migration</a:t>
            </a: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Resilience</a:t>
            </a:r>
            <a:endParaRPr kumimoji="0" lang="en-US" altLang="zh-CN" sz="2000" b="0" i="0" u="none" strike="noStrike" kern="0" cap="none" spc="15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endParaRPr>
          </a:p>
          <a:p>
            <a:pPr marL="171450" marR="0" lvl="0" indent="-171450" algn="l" defTabSz="412750" rtl="0" eaLnBrk="1" fontAlgn="auto" latinLnBrk="0" hangingPunct="0">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srgbClr val="373842"/>
                </a:solidFill>
                <a:effectLst/>
                <a:uLnTx/>
                <a:uFillTx/>
                <a:latin typeface="Arial" panose="020B0604020202020204"/>
                <a:cs typeface="Arial" panose="020B0604020202020204"/>
                <a:sym typeface="Arial" panose="020B0604020202020204"/>
              </a:rPr>
              <a:t>Pay for Use </a:t>
            </a:r>
            <a:endParaRPr kumimoji="0" lang="en-US" altLang="zh-CN" sz="2000" b="0" i="0" u="none" strike="noStrike" kern="0" cap="none" spc="15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endParaRPr>
          </a:p>
        </p:txBody>
      </p:sp>
      <p:sp>
        <p:nvSpPr>
          <p:cNvPr id="13" name="TextBox 12">
            <a:extLst>
              <a:ext uri="{FF2B5EF4-FFF2-40B4-BE49-F238E27FC236}">
                <a16:creationId xmlns:a16="http://schemas.microsoft.com/office/drawing/2014/main" id="{44089FB0-C7AA-751B-C16E-7DE312658C74}"/>
              </a:ext>
            </a:extLst>
          </p:cNvPr>
          <p:cNvSpPr txBox="1"/>
          <p:nvPr/>
        </p:nvSpPr>
        <p:spPr>
          <a:xfrm>
            <a:off x="7020232" y="2629111"/>
            <a:ext cx="3834580" cy="25853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373842"/>
                </a:solidFill>
                <a:effectLst/>
                <a:uLnTx/>
                <a:uFillTx/>
                <a:latin typeface="Arial"/>
                <a:ea typeface="黑体" panose="02010609060101010101" pitchFamily="49" charset="-122"/>
                <a:cs typeface="+mn-cs"/>
              </a:rPr>
              <a:t>Agility Resiliency Economics</a:t>
            </a:r>
            <a:endParaRPr kumimoji="0" lang="en-US" sz="5400" b="0" i="0" u="none" strike="noStrike" kern="1200" cap="none" spc="0" normalizeH="0" baseline="0" noProof="0" dirty="0">
              <a:ln>
                <a:noFill/>
              </a:ln>
              <a:solidFill>
                <a:srgbClr val="373842"/>
              </a:solidFill>
              <a:effectLst/>
              <a:uLnTx/>
              <a:uFillTx/>
              <a:latin typeface="Arial"/>
              <a:ea typeface="+mn-ea"/>
              <a:cs typeface="+mn-cs"/>
            </a:endParaRPr>
          </a:p>
        </p:txBody>
      </p:sp>
      <p:sp>
        <p:nvSpPr>
          <p:cNvPr id="14" name="Slide Number Placeholder 13">
            <a:extLst>
              <a:ext uri="{FF2B5EF4-FFF2-40B4-BE49-F238E27FC236}">
                <a16:creationId xmlns:a16="http://schemas.microsoft.com/office/drawing/2014/main" id="{147DDF7C-1306-C020-9CBF-0E66191BB946}"/>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127</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954"/>
          <p:cNvSpPr/>
          <p:nvPr/>
        </p:nvSpPr>
        <p:spPr>
          <a:xfrm>
            <a:off x="1642798" y="221597"/>
            <a:ext cx="8895463"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NIST Cloud Computing Model</a:t>
            </a:r>
            <a:endParaRPr kumimoji="0" lang="en-US" sz="3600" b="0" i="0" u="none" strike="noStrike" kern="0" cap="all" spc="375" normalizeH="0" baseline="0" noProof="0" dirty="0">
              <a:ln>
                <a:noFill/>
              </a:ln>
              <a:solidFill>
                <a:srgbClr val="373842"/>
              </a:solidFill>
              <a:effectLst/>
              <a:uLnTx/>
              <a:uFillTx/>
              <a:latin typeface="Arial"/>
              <a:ea typeface="+mn-ea"/>
              <a:cs typeface="+mn-cs"/>
              <a:sym typeface="Nexa Light"/>
            </a:endParaRPr>
          </a:p>
        </p:txBody>
      </p:sp>
      <p:pic>
        <p:nvPicPr>
          <p:cNvPr id="4"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711" y="826891"/>
            <a:ext cx="9427635" cy="5942032"/>
          </a:xfrm>
          <a:prstGeom prst="rect">
            <a:avLst/>
          </a:prstGeom>
        </p:spPr>
      </p:pic>
      <p:sp>
        <p:nvSpPr>
          <p:cNvPr id="15" name="Slide Number Placeholder 14">
            <a:extLst>
              <a:ext uri="{FF2B5EF4-FFF2-40B4-BE49-F238E27FC236}">
                <a16:creationId xmlns:a16="http://schemas.microsoft.com/office/drawing/2014/main" id="{CA04A54B-D386-F548-6498-ABC3B90E2A47}"/>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128</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522014" y="191288"/>
            <a:ext cx="4609824"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Cloud Service</a:t>
            </a:r>
            <a:endParaRPr kumimoji="0" lang="en-US" sz="3600" b="0" i="0" u="none" strike="noStrike" kern="0" cap="all" spc="375" normalizeH="0" baseline="0" noProof="0" dirty="0">
              <a:ln>
                <a:noFill/>
              </a:ln>
              <a:solidFill>
                <a:srgbClr val="373842"/>
              </a:solidFill>
              <a:effectLst/>
              <a:uLnTx/>
              <a:uFillTx/>
              <a:latin typeface="Arial"/>
              <a:ea typeface="+mn-ea"/>
              <a:cs typeface="+mn-cs"/>
              <a:sym typeface="Nexa Light"/>
            </a:endParaRPr>
          </a:p>
        </p:txBody>
      </p:sp>
      <p:sp>
        <p:nvSpPr>
          <p:cNvPr id="1956" name="Shape 1956"/>
          <p:cNvSpPr/>
          <p:nvPr/>
        </p:nvSpPr>
        <p:spPr>
          <a:xfrm>
            <a:off x="570140" y="1039315"/>
            <a:ext cx="635001" cy="63501"/>
          </a:xfrm>
          <a:prstGeom prst="rect">
            <a:avLst/>
          </a:prstGeom>
          <a:solidFill>
            <a:srgbClr val="00AAD7"/>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74" y="145521"/>
            <a:ext cx="5568656" cy="6609682"/>
          </a:xfrm>
          <a:prstGeom prst="rect">
            <a:avLst/>
          </a:prstGeom>
        </p:spPr>
      </p:pic>
      <p:sp>
        <p:nvSpPr>
          <p:cNvPr id="3" name="TextBox 18"/>
          <p:cNvSpPr txBox="1"/>
          <p:nvPr/>
        </p:nvSpPr>
        <p:spPr>
          <a:xfrm>
            <a:off x="6914184" y="1169051"/>
            <a:ext cx="1282148" cy="2359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l" defTabSz="412750" rtl="0" eaLnBrk="1" fontAlgn="auto" latinLnBrk="0" hangingPunct="0">
              <a:lnSpc>
                <a:spcPct val="120000"/>
              </a:lnSpc>
              <a:spcBef>
                <a:spcPts val="0"/>
              </a:spcBef>
              <a:spcAft>
                <a:spcPts val="0"/>
              </a:spcAft>
              <a:buClrTx/>
              <a:buSzTx/>
              <a:buFontTx/>
              <a:buNone/>
              <a:tabLst/>
              <a:defRPr/>
            </a:pPr>
            <a:r>
              <a:rPr kumimoji="0" lang="zh-CN" altLang="en-US" sz="1000" b="0" i="0" u="none" strike="noStrike" kern="0" cap="none" spc="100" normalizeH="0" baseline="0" noProof="0" dirty="0">
                <a:ln>
                  <a:noFill/>
                </a:ln>
                <a:solidFill>
                  <a:srgbClr val="373842"/>
                </a:solidFill>
                <a:effectLst/>
                <a:uLnTx/>
                <a:uFillTx/>
                <a:latin typeface="Arial"/>
                <a:ea typeface="黑体" panose="02010609060101010101" pitchFamily="49" charset="-122"/>
                <a:cs typeface="+mn-cs"/>
                <a:sym typeface="Nexa Light"/>
              </a:rPr>
              <a:t>     </a:t>
            </a:r>
          </a:p>
        </p:txBody>
      </p:sp>
      <p:sp>
        <p:nvSpPr>
          <p:cNvPr id="6" name="TextBox 5">
            <a:extLst>
              <a:ext uri="{FF2B5EF4-FFF2-40B4-BE49-F238E27FC236}">
                <a16:creationId xmlns:a16="http://schemas.microsoft.com/office/drawing/2014/main" id="{D13FBF6C-A470-7C29-CD7D-7969CF479521}"/>
              </a:ext>
            </a:extLst>
          </p:cNvPr>
          <p:cNvSpPr txBox="1"/>
          <p:nvPr/>
        </p:nvSpPr>
        <p:spPr>
          <a:xfrm>
            <a:off x="779230" y="2588250"/>
            <a:ext cx="4095391" cy="1200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The </a:t>
            </a:r>
            <a:r>
              <a:rPr kumimoji="0" lang="en-US" sz="1800" b="1" i="0" u="none" strike="noStrike" kern="1200" cap="none" spc="0" normalizeH="0" baseline="0" noProof="0" dirty="0">
                <a:ln>
                  <a:noFill/>
                </a:ln>
                <a:solidFill>
                  <a:srgbClr val="373842"/>
                </a:solidFill>
                <a:effectLst/>
                <a:uLnTx/>
                <a:uFillTx/>
                <a:latin typeface="Arial"/>
                <a:ea typeface="+mn-ea"/>
                <a:cs typeface="+mn-cs"/>
              </a:rPr>
              <a:t>SPI stack</a:t>
            </a:r>
            <a:r>
              <a:rPr kumimoji="0" lang="en-US" sz="1800" b="0" i="0" u="none" strike="noStrike" kern="1200" cap="none" spc="0" normalizeH="0" baseline="0" noProof="0" dirty="0">
                <a:ln>
                  <a:noFill/>
                </a:ln>
                <a:solidFill>
                  <a:srgbClr val="373842"/>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S for Software as a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P for Platform as a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I for Infrastructure as a Service.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t>Data-driven Cyber Intelligence Collection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13</a:t>
            </a:fld>
            <a:endParaRPr lang="en-US" dirty="0">
              <a:solidFill>
                <a:prstClr val="black">
                  <a:tint val="75000"/>
                </a:prstClr>
              </a:solidFill>
            </a:endParaRPr>
          </a:p>
        </p:txBody>
      </p:sp>
      <p:sp>
        <p:nvSpPr>
          <p:cNvPr id="8" name="Content Placeholder 3">
            <a:extLst>
              <a:ext uri="{FF2B5EF4-FFF2-40B4-BE49-F238E27FC236}">
                <a16:creationId xmlns:a16="http://schemas.microsoft.com/office/drawing/2014/main" id="{ACB4EAC6-6058-8140-80AD-F11BC9C30680}"/>
              </a:ext>
            </a:extLst>
          </p:cNvPr>
          <p:cNvSpPr>
            <a:spLocks noGrp="1"/>
          </p:cNvSpPr>
          <p:nvPr>
            <p:ph idx="1"/>
          </p:nvPr>
        </p:nvSpPr>
        <p:spPr>
          <a:xfrm>
            <a:off x="1759508" y="1348424"/>
            <a:ext cx="8451292" cy="5119283"/>
          </a:xfrm>
        </p:spPr>
        <p:txBody>
          <a:bodyPr>
            <a:normAutofit lnSpcReduction="10000"/>
          </a:bodyPr>
          <a:lstStyle/>
          <a:p>
            <a:r>
              <a:rPr lang="en-US" dirty="0"/>
              <a:t>Need to use statistical data planning policies in systems by considering variations of data structures of the many data silos involved </a:t>
            </a:r>
          </a:p>
          <a:p>
            <a:pPr lvl="1"/>
            <a:r>
              <a:rPr lang="en-US" dirty="0"/>
              <a:t>Active measurements (ping, traceroute, </a:t>
            </a:r>
            <a:r>
              <a:rPr lang="en-US" dirty="0" err="1"/>
              <a:t>Iperf</a:t>
            </a:r>
            <a:r>
              <a:rPr lang="en-US" dirty="0"/>
              <a:t> or other such one-end or double-end measurement probing)</a:t>
            </a:r>
          </a:p>
          <a:p>
            <a:pPr lvl="1"/>
            <a:r>
              <a:rPr lang="en-US" dirty="0"/>
              <a:t>Passive measurements (</a:t>
            </a:r>
            <a:r>
              <a:rPr lang="en-US" dirty="0" err="1"/>
              <a:t>Netflow</a:t>
            </a:r>
            <a:r>
              <a:rPr lang="en-US" dirty="0"/>
              <a:t> records, DNS, </a:t>
            </a:r>
            <a:r>
              <a:rPr lang="en-US" dirty="0" err="1"/>
              <a:t>pcap</a:t>
            </a:r>
            <a:r>
              <a:rPr lang="en-US" dirty="0"/>
              <a:t>, host logs, crash dumps, process logs, memory logs) </a:t>
            </a:r>
          </a:p>
          <a:p>
            <a:pPr marL="0" indent="0">
              <a:buNone/>
            </a:pPr>
            <a:endParaRPr lang="en-US" dirty="0"/>
          </a:p>
          <a:p>
            <a:r>
              <a:rPr lang="en-US" dirty="0"/>
              <a:t>Monitoring objectives drive network and host device data collection, storage and analysis/visualization in cyber threat hunting</a:t>
            </a:r>
          </a:p>
          <a:p>
            <a:pPr lvl="1"/>
            <a:r>
              <a:rPr lang="en-US" dirty="0"/>
              <a:t>”Data farming” needs to be synergistic to “Data mining”</a:t>
            </a:r>
          </a:p>
          <a:p>
            <a:endParaRPr lang="en-US" dirty="0"/>
          </a:p>
          <a:p>
            <a:r>
              <a:rPr lang="en-US" dirty="0"/>
              <a:t>Monitoring strategies for expected performance/safety assurances violations due to ‘soft failures’ or ‘silent failures’ </a:t>
            </a:r>
          </a:p>
          <a:p>
            <a:pPr lvl="1"/>
            <a:r>
              <a:rPr lang="en-US" dirty="0"/>
              <a:t>Versus ‘hard failures’ or ‘failure alarms’ where faults are more apparent to operations personnel using traditional monitoring systems or intrusion detection systems</a:t>
            </a:r>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271107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678611" y="439598"/>
            <a:ext cx="10834778"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all" spc="375" normalizeH="0" baseline="0" noProof="0" dirty="0">
                <a:ln>
                  <a:noFill/>
                </a:ln>
                <a:solidFill>
                  <a:srgbClr val="409E85"/>
                </a:solidFill>
                <a:effectLst/>
                <a:uLnTx/>
                <a:uFillTx/>
                <a:latin typeface="Arial"/>
                <a:ea typeface="黑体" panose="02010609060101010101" pitchFamily="49" charset="-122"/>
                <a:cs typeface="+mn-cs"/>
                <a:sym typeface="Nexa Light"/>
              </a:rPr>
              <a:t>Infrastructure as a Service</a:t>
            </a:r>
            <a:r>
              <a:rPr kumimoji="0" lang="en-US" sz="3600" b="0" i="0" u="none" strike="noStrike" kern="0" cap="all" spc="375" normalizeH="0" baseline="0" noProof="0" dirty="0">
                <a:ln>
                  <a:noFill/>
                </a:ln>
                <a:solidFill>
                  <a:srgbClr val="409E85"/>
                </a:solidFill>
                <a:effectLst/>
                <a:uLnTx/>
                <a:uFillTx/>
                <a:latin typeface="Arial"/>
                <a:ea typeface="+mn-ea"/>
                <a:cs typeface="+mn-cs"/>
                <a:sym typeface="Nexa Light"/>
              </a:rPr>
              <a:t>(I</a:t>
            </a:r>
            <a:r>
              <a:rPr kumimoji="0" lang="en-US" sz="3600" b="0" i="0" u="none" strike="noStrike" kern="0" cap="none" spc="375" normalizeH="0" baseline="0" noProof="0" dirty="0">
                <a:ln>
                  <a:noFill/>
                </a:ln>
                <a:solidFill>
                  <a:srgbClr val="409E85"/>
                </a:solidFill>
                <a:effectLst/>
                <a:uLnTx/>
                <a:uFillTx/>
                <a:latin typeface="Arial"/>
                <a:ea typeface="+mn-ea"/>
                <a:cs typeface="+mn-cs"/>
                <a:sym typeface="Nexa Light"/>
              </a:rPr>
              <a:t>aa</a:t>
            </a:r>
            <a:r>
              <a:rPr kumimoji="0" lang="en-US" sz="3600" b="0" i="0" u="none" strike="noStrike" kern="0" cap="all" spc="375" normalizeH="0" baseline="0" noProof="0" dirty="0">
                <a:ln>
                  <a:noFill/>
                </a:ln>
                <a:solidFill>
                  <a:srgbClr val="409E85"/>
                </a:solidFill>
                <a:effectLst/>
                <a:uLnTx/>
                <a:uFillTx/>
                <a:latin typeface="Arial"/>
                <a:ea typeface="+mn-ea"/>
                <a:cs typeface="+mn-cs"/>
                <a:sym typeface="Nexa Light"/>
              </a:rPr>
              <a:t>S)</a:t>
            </a:r>
          </a:p>
        </p:txBody>
      </p:sp>
      <p:sp>
        <p:nvSpPr>
          <p:cNvPr id="4" name="TextBox 3">
            <a:extLst>
              <a:ext uri="{FF2B5EF4-FFF2-40B4-BE49-F238E27FC236}">
                <a16:creationId xmlns:a16="http://schemas.microsoft.com/office/drawing/2014/main" id="{7595B86A-0754-BA3E-BEB1-950C9F2DD12A}"/>
              </a:ext>
            </a:extLst>
          </p:cNvPr>
          <p:cNvSpPr txBox="1"/>
          <p:nvPr/>
        </p:nvSpPr>
        <p:spPr>
          <a:xfrm>
            <a:off x="390345" y="2139199"/>
            <a:ext cx="4914900" cy="2862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The customer then can install its own software or interact with the computing infrastructure via a set of abstractions and/or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84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The consumer does not manage or control the underlying cloud infrastructure but has control over </a:t>
            </a:r>
            <a:r>
              <a:rPr kumimoji="0" lang="en-US" sz="1800" b="1" i="0" u="none" strike="noStrike" kern="1200" cap="none" spc="0" normalizeH="0" baseline="0" noProof="0" dirty="0">
                <a:ln>
                  <a:noFill/>
                </a:ln>
                <a:solidFill>
                  <a:srgbClr val="373842"/>
                </a:solidFill>
                <a:effectLst/>
                <a:uLnTx/>
                <a:uFillTx/>
                <a:latin typeface="Arial"/>
                <a:ea typeface="+mn-ea"/>
                <a:cs typeface="+mn-cs"/>
              </a:rPr>
              <a:t>operating systems, storage, deployed applications, and possibly limited control of select networking components (e.g., host firewalls).</a:t>
            </a:r>
          </a:p>
        </p:txBody>
      </p:sp>
      <p:pic>
        <p:nvPicPr>
          <p:cNvPr id="5" name="Picture 4">
            <a:extLst>
              <a:ext uri="{FF2B5EF4-FFF2-40B4-BE49-F238E27FC236}">
                <a16:creationId xmlns:a16="http://schemas.microsoft.com/office/drawing/2014/main" id="{004C6BFD-E207-E478-EDAA-B5668DC6787E}"/>
              </a:ext>
            </a:extLst>
          </p:cNvPr>
          <p:cNvPicPr>
            <a:picLocks noChangeAspect="1"/>
          </p:cNvPicPr>
          <p:nvPr/>
        </p:nvPicPr>
        <p:blipFill>
          <a:blip r:embed="rId3"/>
          <a:stretch>
            <a:fillRect/>
          </a:stretch>
        </p:blipFill>
        <p:spPr>
          <a:xfrm>
            <a:off x="5448480" y="1951726"/>
            <a:ext cx="6353175" cy="3886200"/>
          </a:xfrm>
          <a:prstGeom prst="rect">
            <a:avLst/>
          </a:prstGeom>
        </p:spPr>
      </p:pic>
      <p:sp>
        <p:nvSpPr>
          <p:cNvPr id="7" name="Slide Number Placeholder 6">
            <a:extLst>
              <a:ext uri="{FF2B5EF4-FFF2-40B4-BE49-F238E27FC236}">
                <a16:creationId xmlns:a16="http://schemas.microsoft.com/office/drawing/2014/main" id="{9634B926-1741-D8C8-D176-0530368E891E}"/>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130</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2534836" y="205589"/>
            <a:ext cx="7489908"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none" spc="375" normalizeH="0" baseline="0" noProof="0" dirty="0">
                <a:ln>
                  <a:noFill/>
                </a:ln>
                <a:solidFill>
                  <a:srgbClr val="373842"/>
                </a:solidFill>
                <a:effectLst/>
                <a:uLnTx/>
                <a:uFillTx/>
                <a:latin typeface="Arial"/>
                <a:ea typeface="黑体" panose="02010609060101010101" pitchFamily="49" charset="-122"/>
                <a:cs typeface="+mn-cs"/>
                <a:sym typeface="Nexa Light"/>
              </a:rPr>
              <a:t>Simplified IaaS Architecture</a:t>
            </a:r>
            <a:endParaRPr kumimoji="0" lang="en-US" sz="3600" b="0" i="0" u="none" strike="noStrike" kern="0" cap="none" spc="375" normalizeH="0" baseline="0" noProof="0" dirty="0">
              <a:ln>
                <a:noFill/>
              </a:ln>
              <a:solidFill>
                <a:srgbClr val="373842"/>
              </a:solidFill>
              <a:effectLst/>
              <a:uLnTx/>
              <a:uFillTx/>
              <a:latin typeface="Arial"/>
              <a:ea typeface="+mn-ea"/>
              <a:cs typeface="+mn-cs"/>
              <a:sym typeface="Nexa Light"/>
            </a:endParaRPr>
          </a:p>
        </p:txBody>
      </p:sp>
      <p:sp>
        <p:nvSpPr>
          <p:cNvPr id="985" name="Shape 985"/>
          <p:cNvSpPr/>
          <p:nvPr/>
        </p:nvSpPr>
        <p:spPr>
          <a:xfrm>
            <a:off x="12070403" y="952500"/>
            <a:ext cx="127000" cy="5905501"/>
          </a:xfrm>
          <a:prstGeom prst="rect">
            <a:avLst/>
          </a:prstGeom>
          <a:solidFill>
            <a:srgbClr val="409E85"/>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46" y="967237"/>
            <a:ext cx="7890288" cy="5603010"/>
          </a:xfrm>
          <a:prstGeom prst="rect">
            <a:avLst/>
          </a:prstGeom>
        </p:spPr>
      </p:pic>
      <p:sp>
        <p:nvSpPr>
          <p:cNvPr id="4" name="Slide Number Placeholder 3">
            <a:extLst>
              <a:ext uri="{FF2B5EF4-FFF2-40B4-BE49-F238E27FC236}">
                <a16:creationId xmlns:a16="http://schemas.microsoft.com/office/drawing/2014/main" id="{CC9F193A-A05F-8A26-8546-EA9F5D7FF17E}"/>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131</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1604489" y="251175"/>
            <a:ext cx="8983021"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3600" b="0" i="0" u="none" strike="noStrike" kern="0" cap="all" spc="375" normalizeH="0" baseline="0" noProof="0" dirty="0">
                <a:ln>
                  <a:noFill/>
                </a:ln>
                <a:solidFill>
                  <a:srgbClr val="373842"/>
                </a:solidFill>
                <a:effectLst/>
                <a:uLnTx/>
                <a:uFillTx/>
                <a:latin typeface="Arial"/>
                <a:ea typeface="+mn-ea"/>
                <a:cs typeface="+mn-cs"/>
                <a:sym typeface="Nexa Light"/>
              </a:rPr>
              <a:t>Platform as a Service(P</a:t>
            </a:r>
            <a:r>
              <a:rPr kumimoji="0" lang="en-US" sz="3600" b="0" i="0" u="none" strike="noStrike" kern="0" cap="none" spc="375" normalizeH="0" baseline="0" noProof="0" dirty="0">
                <a:ln>
                  <a:noFill/>
                </a:ln>
                <a:solidFill>
                  <a:srgbClr val="373842"/>
                </a:solidFill>
                <a:effectLst/>
                <a:uLnTx/>
                <a:uFillTx/>
                <a:latin typeface="Arial"/>
                <a:ea typeface="+mn-ea"/>
                <a:cs typeface="+mn-cs"/>
                <a:sym typeface="Nexa Light"/>
              </a:rPr>
              <a:t>aa</a:t>
            </a:r>
            <a:r>
              <a:rPr kumimoji="0" lang="en-US" sz="3600" b="0" i="0" u="none" strike="noStrike" kern="0" cap="all" spc="375" normalizeH="0" baseline="0" noProof="0" dirty="0">
                <a:ln>
                  <a:noFill/>
                </a:ln>
                <a:solidFill>
                  <a:srgbClr val="373842"/>
                </a:solidFill>
                <a:effectLst/>
                <a:uLnTx/>
                <a:uFillTx/>
                <a:latin typeface="Arial"/>
                <a:ea typeface="+mn-ea"/>
                <a:cs typeface="+mn-cs"/>
                <a:sym typeface="Nexa Light"/>
              </a:rPr>
              <a:t>S)</a:t>
            </a:r>
          </a:p>
        </p:txBody>
      </p:sp>
      <p:sp>
        <p:nvSpPr>
          <p:cNvPr id="985" name="Shape 985"/>
          <p:cNvSpPr/>
          <p:nvPr/>
        </p:nvSpPr>
        <p:spPr>
          <a:xfrm>
            <a:off x="12070443" y="952500"/>
            <a:ext cx="127000" cy="5905501"/>
          </a:xfrm>
          <a:prstGeom prst="rect">
            <a:avLst/>
          </a:prstGeom>
          <a:solidFill>
            <a:srgbClr val="6F4191"/>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3" name="TextBox 2"/>
          <p:cNvSpPr txBox="1"/>
          <p:nvPr/>
        </p:nvSpPr>
        <p:spPr>
          <a:xfrm>
            <a:off x="494380" y="1617444"/>
            <a:ext cx="4930134" cy="4575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a:pPr>
            <a:r>
              <a:rPr kumimoji="0" lang="en-US" altLang="zh-CN" sz="2000" b="0" i="0" u="none" strike="noStrike" kern="0" cap="none" spc="150" normalizeH="0" baseline="0" noProof="0" dirty="0">
                <a:ln>
                  <a:noFill/>
                </a:ln>
                <a:solidFill>
                  <a:srgbClr val="373842"/>
                </a:solidFill>
                <a:effectLst/>
                <a:uLnTx/>
                <a:uFillTx/>
                <a:latin typeface="Arial"/>
                <a:ea typeface="黑体" panose="02010609060101010101" pitchFamily="49" charset="-122"/>
                <a:cs typeface="+mn-cs"/>
                <a:sym typeface="Nexa Light"/>
              </a:rPr>
              <a:t>Application development frameworks, middleware capabilities, as well as functionalities like databases, messaging, queues, etc.</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a:pPr>
            <a:r>
              <a:rPr kumimoji="0" lang="en-US" altLang="zh-CN" sz="2000" b="0" i="0" u="none" strike="noStrike" kern="0" cap="none" spc="150" normalizeH="0" baseline="0" noProof="0" dirty="0">
                <a:ln>
                  <a:noFill/>
                </a:ln>
                <a:solidFill>
                  <a:srgbClr val="373842"/>
                </a:solidFill>
                <a:effectLst/>
                <a:uLnTx/>
                <a:uFillTx/>
                <a:latin typeface="Arial"/>
                <a:ea typeface="黑体" panose="02010609060101010101" pitchFamily="49" charset="-122"/>
                <a:cs typeface="+mn-cs"/>
                <a:sym typeface="Nexa Light"/>
              </a:rPr>
              <a:t>Deploying services created or acquired by users to cloud infrastructure</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a:pPr>
            <a:r>
              <a:rPr kumimoji="0" lang="en-US" altLang="zh-CN" sz="2000" b="0" i="0" u="none" strike="noStrike" kern="0" cap="none" spc="150" normalizeH="0" baseline="0" noProof="0" dirty="0">
                <a:ln>
                  <a:noFill/>
                </a:ln>
                <a:solidFill>
                  <a:srgbClr val="373842"/>
                </a:solidFill>
                <a:effectLst/>
                <a:uLnTx/>
                <a:uFillTx/>
                <a:latin typeface="Arial"/>
                <a:ea typeface="黑体" panose="02010609060101010101" pitchFamily="49" charset="-122"/>
                <a:cs typeface="+mn-cs"/>
                <a:sym typeface="Nexa Light"/>
              </a:rPr>
              <a:t>Creating applications using programming languages and tools supported by cloud providers</a:t>
            </a:r>
            <a:endParaRPr kumimoji="0" lang="en-US" sz="2000" b="0" i="0" u="none" strike="noStrike" kern="0" cap="none" spc="150" normalizeH="0" baseline="0" noProof="0" dirty="0">
              <a:ln>
                <a:noFill/>
              </a:ln>
              <a:solidFill>
                <a:srgbClr val="373842"/>
              </a:solidFill>
              <a:effectLst/>
              <a:uLnTx/>
              <a:uFillTx/>
              <a:latin typeface="Arial"/>
              <a:ea typeface="+mn-ea"/>
              <a:cs typeface="+mn-cs"/>
              <a:sym typeface="Nexa Light"/>
            </a:endParaRPr>
          </a:p>
        </p:txBody>
      </p:sp>
      <p:pic>
        <p:nvPicPr>
          <p:cNvPr id="11"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35828"/>
          <a:stretch>
            <a:fillRect/>
          </a:stretch>
        </p:blipFill>
        <p:spPr>
          <a:xfrm>
            <a:off x="5804877" y="1615151"/>
            <a:ext cx="6013280" cy="4580197"/>
          </a:xfrm>
          <a:prstGeom prst="rect">
            <a:avLst/>
          </a:prstGeom>
        </p:spPr>
      </p:pic>
      <p:sp>
        <p:nvSpPr>
          <p:cNvPr id="2" name="Slide Number Placeholder 1">
            <a:extLst>
              <a:ext uri="{FF2B5EF4-FFF2-40B4-BE49-F238E27FC236}">
                <a16:creationId xmlns:a16="http://schemas.microsoft.com/office/drawing/2014/main" id="{78F3958F-4148-A29F-A942-6592AD1065B1}"/>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132</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2546821" y="44188"/>
            <a:ext cx="7459117"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3600" b="0" i="0" u="none" strike="noStrike" kern="0" cap="none" spc="375" normalizeH="0" baseline="0" noProof="0" dirty="0">
                <a:ln>
                  <a:noFill/>
                </a:ln>
                <a:solidFill>
                  <a:srgbClr val="373842"/>
                </a:solidFill>
                <a:effectLst/>
                <a:uLnTx/>
                <a:uFillTx/>
                <a:latin typeface="Arial"/>
                <a:ea typeface="+mn-ea"/>
                <a:cs typeface="+mn-cs"/>
                <a:sym typeface="Nexa Light"/>
              </a:rPr>
              <a:t>Simplified PaaS Architecture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044" y="726055"/>
            <a:ext cx="7010670" cy="5837209"/>
          </a:xfrm>
          <a:prstGeom prst="rect">
            <a:avLst/>
          </a:prstGeom>
        </p:spPr>
      </p:pic>
      <p:sp>
        <p:nvSpPr>
          <p:cNvPr id="8" name="Shape 985"/>
          <p:cNvSpPr/>
          <p:nvPr/>
        </p:nvSpPr>
        <p:spPr>
          <a:xfrm>
            <a:off x="12070443" y="952500"/>
            <a:ext cx="127000" cy="5905501"/>
          </a:xfrm>
          <a:prstGeom prst="rect">
            <a:avLst/>
          </a:prstGeom>
          <a:solidFill>
            <a:srgbClr val="6F4191"/>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19" name="Slide Number Placeholder 18">
            <a:extLst>
              <a:ext uri="{FF2B5EF4-FFF2-40B4-BE49-F238E27FC236}">
                <a16:creationId xmlns:a16="http://schemas.microsoft.com/office/drawing/2014/main" id="{E86C5463-28F7-2074-740C-F776A6A1BD25}"/>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133</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p:nvPr/>
        </p:nvSpPr>
        <p:spPr>
          <a:xfrm>
            <a:off x="1982759" y="345418"/>
            <a:ext cx="8574083"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750" normalizeH="0" baseline="0" noProof="0" dirty="0">
                <a:ln>
                  <a:noFill/>
                </a:ln>
                <a:solidFill>
                  <a:srgbClr val="373842"/>
                </a:solidFill>
                <a:effectLst/>
                <a:uLnTx/>
                <a:uFillTx/>
                <a:latin typeface="Arial"/>
                <a:ea typeface="+mn-ea"/>
                <a:cs typeface="+mn-cs"/>
              </a:rPr>
              <a:t>Software</a:t>
            </a:r>
            <a:r>
              <a:rPr kumimoji="0" lang="zh-CN" altLang="en-US"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 </a:t>
            </a:r>
            <a:r>
              <a:rPr kumimoji="0" lang="en-US" altLang="zh-CN"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as</a:t>
            </a:r>
            <a:r>
              <a:rPr kumimoji="0" lang="zh-CN" altLang="en-US"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 </a:t>
            </a:r>
            <a:r>
              <a:rPr kumimoji="0" lang="en-US" altLang="zh-CN"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a</a:t>
            </a:r>
            <a:r>
              <a:rPr kumimoji="0" lang="zh-CN" altLang="en-US"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 </a:t>
            </a:r>
            <a:r>
              <a:rPr kumimoji="0" lang="en-US" altLang="zh-CN" sz="3600" b="0" i="0" u="none" strike="noStrike" kern="1200" cap="none" spc="750" normalizeH="0" baseline="0" noProof="0" dirty="0">
                <a:ln>
                  <a:noFill/>
                </a:ln>
                <a:solidFill>
                  <a:srgbClr val="373842"/>
                </a:solidFill>
                <a:effectLst/>
                <a:uLnTx/>
                <a:uFillTx/>
                <a:latin typeface="Arial"/>
                <a:ea typeface="黑体" panose="02010609060101010101" pitchFamily="49" charset="-122"/>
                <a:cs typeface="+mn-cs"/>
              </a:rPr>
              <a:t>Service</a:t>
            </a:r>
            <a:r>
              <a:rPr kumimoji="0" lang="en-US" sz="3600" b="0" i="0" u="none" strike="noStrike" kern="1200" cap="none" spc="750" normalizeH="0" baseline="0" noProof="0" dirty="0">
                <a:ln>
                  <a:noFill/>
                </a:ln>
                <a:solidFill>
                  <a:srgbClr val="373842"/>
                </a:solidFill>
                <a:effectLst/>
                <a:uLnTx/>
                <a:uFillTx/>
                <a:latin typeface="Arial"/>
                <a:ea typeface="+mn-ea"/>
                <a:cs typeface="+mn-cs"/>
              </a:rPr>
              <a:t>(SaaS)</a:t>
            </a:r>
          </a:p>
        </p:txBody>
      </p:sp>
      <p:sp>
        <p:nvSpPr>
          <p:cNvPr id="3" name="TextBox 2"/>
          <p:cNvSpPr txBox="1"/>
          <p:nvPr/>
        </p:nvSpPr>
        <p:spPr>
          <a:xfrm>
            <a:off x="832208" y="1536925"/>
            <a:ext cx="4196992" cy="4501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1450" marR="0" lvl="0" indent="-17145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373842"/>
                </a:solidFill>
                <a:effectLst/>
                <a:uLnTx/>
                <a:uFillTx/>
                <a:latin typeface="Arial"/>
                <a:ea typeface="黑体" panose="02010609060101010101" pitchFamily="49" charset="-122"/>
                <a:cs typeface="+mn-cs"/>
              </a:rPr>
              <a:t>Users utilize applications provided by service providers.</a:t>
            </a:r>
          </a:p>
          <a:p>
            <a:pPr marL="171450" marR="0" lvl="0" indent="-17145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373842"/>
                </a:solidFill>
                <a:effectLst/>
                <a:uLnTx/>
                <a:uFillTx/>
                <a:latin typeface="Arial"/>
                <a:ea typeface="黑体" panose="02010609060101010101" pitchFamily="49" charset="-122"/>
                <a:cs typeface="+mn-cs"/>
              </a:rPr>
              <a:t>SaaS doesn't necessarily have to run on IaaS or PaaS, but still needs to have basic cloud characteristics.</a:t>
            </a:r>
          </a:p>
          <a:p>
            <a:pPr marL="171450" marR="0" lvl="0" indent="-171450"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altLang="zh-CN" sz="1800" b="0" i="0" u="none" strike="noStrike" kern="1200" cap="none" spc="150" normalizeH="0" baseline="0" noProof="0" dirty="0">
                <a:ln>
                  <a:noFill/>
                </a:ln>
                <a:solidFill>
                  <a:srgbClr val="373842"/>
                </a:solidFill>
                <a:effectLst/>
                <a:uLnTx/>
                <a:uFillTx/>
                <a:latin typeface="Arial"/>
                <a:ea typeface="黑体" panose="02010609060101010101" pitchFamily="49" charset="-122"/>
                <a:cs typeface="+mn-cs"/>
              </a:rPr>
              <a:t>Users cannot manage or control the underlying infrastructure including networks, servers, operating systems, storage, or even individual application capabilities.</a:t>
            </a:r>
            <a:endParaRPr kumimoji="0" lang="en-US" sz="1800" b="0" i="0" u="none" strike="noStrike" kern="1200" cap="none" spc="150" normalizeH="0" baseline="0" noProof="0" dirty="0">
              <a:ln>
                <a:noFill/>
              </a:ln>
              <a:solidFill>
                <a:srgbClr val="373842"/>
              </a:solidFill>
              <a:effectLst/>
              <a:uLnTx/>
              <a:uFillTx/>
              <a:latin typeface="Arial"/>
              <a:ea typeface="+mn-ea"/>
              <a:cs typeface="+mn-cs"/>
            </a:endParaRPr>
          </a:p>
        </p:txBody>
      </p:sp>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5183" t="1862" r="23532" b="62817"/>
          <a:stretch>
            <a:fillRect/>
          </a:stretch>
        </p:blipFill>
        <p:spPr>
          <a:xfrm>
            <a:off x="5538859" y="1716784"/>
            <a:ext cx="6216117" cy="3676200"/>
          </a:xfrm>
          <a:prstGeom prst="rect">
            <a:avLst/>
          </a:prstGeom>
        </p:spPr>
      </p:pic>
      <p:sp>
        <p:nvSpPr>
          <p:cNvPr id="985" name="Shape 985"/>
          <p:cNvSpPr/>
          <p:nvPr/>
        </p:nvSpPr>
        <p:spPr>
          <a:xfrm>
            <a:off x="12074331" y="952500"/>
            <a:ext cx="117670" cy="5905501"/>
          </a:xfrm>
          <a:prstGeom prst="rect">
            <a:avLst/>
          </a:prstGeom>
          <a:solidFill>
            <a:schemeClr val="accent3"/>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120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10" name="Slide Number Placeholder 9">
            <a:extLst>
              <a:ext uri="{FF2B5EF4-FFF2-40B4-BE49-F238E27FC236}">
                <a16:creationId xmlns:a16="http://schemas.microsoft.com/office/drawing/2014/main" id="{7C2DE624-7938-8BEF-D8C4-271F9E80CA60}"/>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134</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Shape 1954"/>
          <p:cNvSpPr/>
          <p:nvPr/>
        </p:nvSpPr>
        <p:spPr>
          <a:xfrm>
            <a:off x="363328" y="865734"/>
            <a:ext cx="5633720" cy="1159292"/>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3600" b="0" i="0" u="none" strike="noStrike" kern="0" cap="none" spc="375" normalizeH="0" baseline="0" noProof="0" dirty="0">
                <a:ln>
                  <a:noFill/>
                </a:ln>
                <a:solidFill>
                  <a:srgbClr val="373842"/>
                </a:solidFill>
                <a:effectLst/>
                <a:uLnTx/>
                <a:uFillTx/>
                <a:latin typeface="Arial"/>
                <a:ea typeface="+mn-ea"/>
                <a:cs typeface="+mn-cs"/>
                <a:sym typeface="Nexa Light"/>
              </a:rPr>
              <a:t>Simplified SaaS Architecture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84" y="0"/>
            <a:ext cx="5285718" cy="6858000"/>
          </a:xfrm>
          <a:prstGeom prst="rect">
            <a:avLst/>
          </a:prstGeom>
        </p:spPr>
      </p:pic>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A6AAA9"/>
                </a:solidFill>
                <a:effectLst/>
                <a:uLnTx/>
                <a:uFillTx/>
                <a:latin typeface="Arial" panose="020B0604020202020204" pitchFamily="34" charset="0"/>
                <a:cs typeface="Arial" panose="020B0604020202020204" pitchFamily="34" charset="0"/>
                <a:sym typeface="Arial" panose="020B0604020202020204"/>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srgbClr val="A6AAA9"/>
              </a:solidFill>
              <a:effectLst/>
              <a:uLnTx/>
              <a:uFillTx/>
              <a:latin typeface="Arial" panose="020B0604020202020204" pitchFamily="34" charset="0"/>
              <a:cs typeface="Arial" panose="020B0604020202020204" pitchFamily="34" charset="0"/>
              <a:sym typeface="Arial" panose="020B0604020202020204"/>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117693"/>
            <a:ext cx="5523722" cy="618630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Introduction to Cloud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Arial"/>
                <a:ea typeface="+mn-ea"/>
                <a:cs typeface="+mn-cs"/>
              </a:rPr>
              <a:t>Security on Cloud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Cloud Storage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Cloud Application Security and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Introduction to Internet of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IoT Security and Cloud</a:t>
            </a:r>
          </a:p>
        </p:txBody>
      </p:sp>
    </p:spTree>
    <p:extLst>
      <p:ext uri="{BB962C8B-B14F-4D97-AF65-F5344CB8AC3E}">
        <p14:creationId xmlns:p14="http://schemas.microsoft.com/office/powerpoint/2010/main" val="18957212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69"/>
          <p:cNvSpPr/>
          <p:nvPr/>
        </p:nvSpPr>
        <p:spPr>
          <a:xfrm>
            <a:off x="0" y="952500"/>
            <a:ext cx="11239500" cy="4953001"/>
          </a:xfrm>
          <a:prstGeom prst="rect">
            <a:avLst/>
          </a:prstGeom>
          <a:solidFill>
            <a:schemeClr val="bg1"/>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3" name="Shape 972"/>
          <p:cNvSpPr/>
          <p:nvPr/>
        </p:nvSpPr>
        <p:spPr>
          <a:xfrm>
            <a:off x="3053013" y="201980"/>
            <a:ext cx="4350241" cy="605294"/>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macro layers </a:t>
            </a:r>
            <a:endParaRPr kumimoji="0" lang="zh-CN" altLang="en-US"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endParaRPr>
          </a:p>
        </p:txBody>
      </p:sp>
      <p:sp>
        <p:nvSpPr>
          <p:cNvPr id="4" name="Shape 985"/>
          <p:cNvSpPr/>
          <p:nvPr/>
        </p:nvSpPr>
        <p:spPr>
          <a:xfrm>
            <a:off x="11124532" y="952500"/>
            <a:ext cx="127000" cy="4953001"/>
          </a:xfrm>
          <a:prstGeom prst="rect">
            <a:avLst/>
          </a:prstGeom>
          <a:solidFill>
            <a:srgbClr val="00AAD7"/>
          </a:solidFill>
          <a:ln w="12700">
            <a:no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5" name="Diagram 1"/>
          <p:cNvGraphicFramePr/>
          <p:nvPr/>
        </p:nvGraphicFramePr>
        <p:xfrm>
          <a:off x="3053013" y="1267341"/>
          <a:ext cx="6921166" cy="463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EB18191E-BE8B-2906-C80D-66AC345F35FF}"/>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137</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1CFB1-DA9C-9E8C-0B5D-4C993FC8D0F9}"/>
              </a:ext>
            </a:extLst>
          </p:cNvPr>
          <p:cNvPicPr>
            <a:picLocks noChangeAspect="1"/>
          </p:cNvPicPr>
          <p:nvPr/>
        </p:nvPicPr>
        <p:blipFill>
          <a:blip r:embed="rId2"/>
          <a:stretch>
            <a:fillRect/>
          </a:stretch>
        </p:blipFill>
        <p:spPr>
          <a:xfrm>
            <a:off x="381000" y="1033462"/>
            <a:ext cx="11430000" cy="4791075"/>
          </a:xfrm>
          <a:prstGeom prst="rect">
            <a:avLst/>
          </a:prstGeom>
        </p:spPr>
      </p:pic>
      <p:sp>
        <p:nvSpPr>
          <p:cNvPr id="4" name="Slide Number Placeholder 3">
            <a:extLst>
              <a:ext uri="{FF2B5EF4-FFF2-40B4-BE49-F238E27FC236}">
                <a16:creationId xmlns:a16="http://schemas.microsoft.com/office/drawing/2014/main" id="{785280ED-6A7B-D763-8F22-B399A6156E5D}"/>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138</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616133746"/>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B18A5-FCB4-8824-4B8D-6D10398924E9}"/>
              </a:ext>
            </a:extLst>
          </p:cNvPr>
          <p:cNvPicPr>
            <a:picLocks noChangeAspect="1"/>
          </p:cNvPicPr>
          <p:nvPr/>
        </p:nvPicPr>
        <p:blipFill>
          <a:blip r:embed="rId2"/>
          <a:stretch>
            <a:fillRect/>
          </a:stretch>
        </p:blipFill>
        <p:spPr>
          <a:xfrm>
            <a:off x="721742" y="526211"/>
            <a:ext cx="10668001" cy="6000751"/>
          </a:xfrm>
          <a:prstGeom prst="rect">
            <a:avLst/>
          </a:prstGeom>
        </p:spPr>
      </p:pic>
      <p:sp>
        <p:nvSpPr>
          <p:cNvPr id="4" name="Slide Number Placeholder 3">
            <a:extLst>
              <a:ext uri="{FF2B5EF4-FFF2-40B4-BE49-F238E27FC236}">
                <a16:creationId xmlns:a16="http://schemas.microsoft.com/office/drawing/2014/main" id="{B3CF5882-2D40-AE92-F26F-0E2DF94E45C9}"/>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139</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4267134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Emerging AI Technologies for Cyber Hunting</a:t>
            </a:r>
          </a:p>
        </p:txBody>
      </p:sp>
      <p:sp>
        <p:nvSpPr>
          <p:cNvPr id="3" name="Content Placeholder 2"/>
          <p:cNvSpPr>
            <a:spLocks noGrp="1"/>
          </p:cNvSpPr>
          <p:nvPr>
            <p:ph idx="1"/>
          </p:nvPr>
        </p:nvSpPr>
        <p:spPr/>
        <p:txBody>
          <a:bodyPr>
            <a:normAutofit/>
          </a:bodyPr>
          <a:lstStyle/>
          <a:p>
            <a:r>
              <a:rPr lang="en-US" b="1" dirty="0" err="1"/>
              <a:t>AutoML</a:t>
            </a:r>
            <a:r>
              <a:rPr lang="en-US" dirty="0"/>
              <a:t> - capability of automating the process of building, deploying, and managing machine learning models</a:t>
            </a:r>
          </a:p>
          <a:p>
            <a:pPr lvl="1"/>
            <a:r>
              <a:rPr lang="en-US" dirty="0"/>
              <a:t>Amazon </a:t>
            </a:r>
            <a:r>
              <a:rPr lang="en-US" dirty="0" err="1"/>
              <a:t>SageMaker</a:t>
            </a:r>
            <a:r>
              <a:rPr lang="en-US" dirty="0"/>
              <a:t>, Big Squid (self-service ML workbench), RapidMiner (visual ML workflow designer)</a:t>
            </a:r>
          </a:p>
          <a:p>
            <a:r>
              <a:rPr lang="en-US" b="1" dirty="0"/>
              <a:t>Augmented Intelligence </a:t>
            </a:r>
            <a:r>
              <a:rPr lang="en-US" dirty="0"/>
              <a:t>- human-centered partnership model of people and AI working together </a:t>
            </a:r>
          </a:p>
          <a:p>
            <a:pPr lvl="1"/>
            <a:r>
              <a:rPr lang="en-US" dirty="0"/>
              <a:t>Enhance cognitive performance, including learning, decision making, and new experiences </a:t>
            </a:r>
            <a:endParaRPr lang="en-US" b="1" i="1" dirty="0"/>
          </a:p>
          <a:p>
            <a:r>
              <a:rPr lang="en-US" b="1" dirty="0"/>
              <a:t>Explainable AI</a:t>
            </a:r>
            <a:r>
              <a:rPr lang="en-US" dirty="0"/>
              <a:t> - an ensemble of methods that make black-box AI algorithms’ outputs sufficiently understandable</a:t>
            </a:r>
          </a:p>
          <a:p>
            <a:r>
              <a:rPr lang="en-US" b="1" dirty="0"/>
              <a:t>Edge AI</a:t>
            </a:r>
            <a:r>
              <a:rPr lang="en-US" dirty="0"/>
              <a:t> - use of AI techniques embedded in IoT endpoints, gateways, and edge devices to act on sensor data</a:t>
            </a:r>
            <a:endParaRPr lang="en-US" b="1" i="1" dirty="0"/>
          </a:p>
          <a:p>
            <a:pPr lvl="1"/>
            <a:r>
              <a:rPr lang="en-US" dirty="0"/>
              <a:t>Applications in streaming analytics for “right data at right time”</a:t>
            </a:r>
          </a:p>
          <a:p>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14</a:t>
            </a:fld>
            <a:endParaRPr lang="en-US" dirty="0">
              <a:solidFill>
                <a:prstClr val="black">
                  <a:tint val="75000"/>
                </a:prstClr>
              </a:solidFill>
            </a:endParaRPr>
          </a:p>
        </p:txBody>
      </p:sp>
      <p:sp>
        <p:nvSpPr>
          <p:cNvPr id="4" name="Rectangle 3">
            <a:extLst>
              <a:ext uri="{FF2B5EF4-FFF2-40B4-BE49-F238E27FC236}">
                <a16:creationId xmlns:a16="http://schemas.microsoft.com/office/drawing/2014/main" id="{AA885A9C-D089-384E-80C6-F97DC03D7F7B}"/>
              </a:ext>
            </a:extLst>
          </p:cNvPr>
          <p:cNvSpPr/>
          <p:nvPr/>
        </p:nvSpPr>
        <p:spPr>
          <a:xfrm>
            <a:off x="1832346" y="5937032"/>
            <a:ext cx="8378455" cy="307777"/>
          </a:xfrm>
          <a:prstGeom prst="rect">
            <a:avLst/>
          </a:prstGeom>
        </p:spPr>
        <p:txBody>
          <a:bodyPr wrap="square">
            <a:spAutoFit/>
          </a:bodyPr>
          <a:lstStyle/>
          <a:p>
            <a:pPr defTabSz="457200"/>
            <a:r>
              <a:rPr lang="en-US" sz="1400" dirty="0">
                <a:solidFill>
                  <a:prstClr val="black"/>
                </a:solidFill>
                <a:latin typeface="Arial" panose="020B0604020202020204" pitchFamily="34" charset="0"/>
                <a:cs typeface="Arial" panose="020B0604020202020204" pitchFamily="34" charset="0"/>
                <a:hlinkClick r:id="rId2"/>
              </a:rPr>
              <a:t>https://cra.org/ccc/wp-content/uploads/sites/2/2019/08/Community-Roadmap-for-AI-Research.pdf</a:t>
            </a:r>
            <a:endParaRPr 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3562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69"/>
          <p:cNvSpPr/>
          <p:nvPr/>
        </p:nvSpPr>
        <p:spPr>
          <a:xfrm>
            <a:off x="0" y="952500"/>
            <a:ext cx="11239500" cy="4953001"/>
          </a:xfrm>
          <a:prstGeom prst="rect">
            <a:avLst/>
          </a:prstGeom>
          <a:solidFill>
            <a:schemeClr val="bg1"/>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endParaRPr>
          </a:p>
        </p:txBody>
      </p:sp>
      <p:sp>
        <p:nvSpPr>
          <p:cNvPr id="3" name="Shape 972"/>
          <p:cNvSpPr/>
          <p:nvPr/>
        </p:nvSpPr>
        <p:spPr>
          <a:xfrm>
            <a:off x="678242" y="54404"/>
            <a:ext cx="10835515" cy="1159292"/>
          </a:xfrm>
          <a:prstGeom prst="rect">
            <a:avLst/>
          </a:prstGeom>
          <a:ln w="12700">
            <a:miter lim="400000"/>
          </a:ln>
        </p:spPr>
        <p:txBody>
          <a:bodyPr wrap="square" lIns="25400" tIns="25400" rIns="25400" bIns="25400" anchor="b">
            <a:spAutoFit/>
          </a:bodyPr>
          <a:lstStyle>
            <a:lvl1pPr>
              <a:defRPr sz="5000" spc="750"/>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macro layers </a:t>
            </a:r>
          </a:p>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altLang="zh-CN"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Security Suggestions </a:t>
            </a:r>
            <a:endParaRPr kumimoji="0" lang="zh-CN" altLang="en-US" sz="36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endParaRPr>
          </a:p>
        </p:txBody>
      </p:sp>
      <p:sp>
        <p:nvSpPr>
          <p:cNvPr id="4" name="Shape 985"/>
          <p:cNvSpPr/>
          <p:nvPr/>
        </p:nvSpPr>
        <p:spPr>
          <a:xfrm>
            <a:off x="11124532" y="952500"/>
            <a:ext cx="127000" cy="4953001"/>
          </a:xfrm>
          <a:prstGeom prst="rect">
            <a:avLst/>
          </a:prstGeom>
          <a:solidFill>
            <a:srgbClr val="00AAD7"/>
          </a:solidFill>
          <a:ln w="12700">
            <a:no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graphicFrame>
        <p:nvGraphicFramePr>
          <p:cNvPr id="5" name="Diagram 1"/>
          <p:cNvGraphicFramePr/>
          <p:nvPr/>
        </p:nvGraphicFramePr>
        <p:xfrm>
          <a:off x="3053013" y="1267341"/>
          <a:ext cx="6921166" cy="463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07154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p:nvPr/>
        </p:nvSpPr>
        <p:spPr>
          <a:xfrm>
            <a:off x="1932056" y="678059"/>
            <a:ext cx="10691228" cy="559127"/>
          </a:xfrm>
          <a:prstGeom prst="rect">
            <a:avLst/>
          </a:prstGeom>
          <a:ln w="12700">
            <a:miter lim="400000"/>
          </a:ln>
        </p:spPr>
        <p:txBody>
          <a:bodyPr wrap="square" lIns="25400" tIns="25400" rIns="25400" bIns="25400" anchor="b">
            <a:spAutoFit/>
          </a:bodyPr>
          <a:lstStyle/>
          <a:p>
            <a:pPr marL="0" marR="0" lvl="0" indent="0" algn="l" defTabSz="412750" rtl="0" eaLnBrk="1" fontAlgn="auto" latinLnBrk="0" hangingPunct="0">
              <a:lnSpc>
                <a:spcPct val="100000"/>
              </a:lnSpc>
              <a:spcBef>
                <a:spcPts val="0"/>
              </a:spcBef>
              <a:spcAft>
                <a:spcPts val="0"/>
              </a:spcAft>
              <a:buClrTx/>
              <a:buSzTx/>
              <a:buFontTx/>
              <a:buNone/>
              <a:tabLst/>
              <a:defRPr sz="5000" spc="750"/>
            </a:pPr>
            <a:r>
              <a:rPr kumimoji="0" lang="en-US" altLang="zh-CN" sz="3200" b="0" i="0" u="none" strike="noStrike" kern="0" cap="all" spc="150" normalizeH="0" baseline="0" noProof="0" dirty="0">
                <a:ln>
                  <a:noFill/>
                </a:ln>
                <a:solidFill>
                  <a:srgbClr val="373842"/>
                </a:solidFill>
                <a:effectLst/>
                <a:uLnTx/>
                <a:uFillTx/>
                <a:latin typeface="Arial"/>
                <a:ea typeface="黑体" panose="02010609060101010101" pitchFamily="49" charset="-122"/>
                <a:cs typeface="+mn-cs"/>
                <a:sym typeface="Nexa Light"/>
              </a:rPr>
              <a:t>Suggestions on Virtual Infrastructure</a:t>
            </a:r>
            <a:endParaRPr kumimoji="0" sz="3200" b="0" i="0" u="none" strike="noStrike" kern="0" cap="all" spc="150" normalizeH="0" baseline="0" noProof="0" dirty="0">
              <a:ln>
                <a:noFill/>
              </a:ln>
              <a:solidFill>
                <a:srgbClr val="373842"/>
              </a:solidFill>
              <a:effectLst/>
              <a:uLnTx/>
              <a:uFillTx/>
              <a:latin typeface="Arial"/>
              <a:ea typeface="+mn-ea"/>
              <a:cs typeface="+mn-cs"/>
              <a:sym typeface="Nexa Light"/>
            </a:endParaRPr>
          </a:p>
        </p:txBody>
      </p:sp>
      <p:sp>
        <p:nvSpPr>
          <p:cNvPr id="438" name="Shape 438"/>
          <p:cNvSpPr/>
          <p:nvPr/>
        </p:nvSpPr>
        <p:spPr>
          <a:xfrm>
            <a:off x="643985" y="471166"/>
            <a:ext cx="972913" cy="972913"/>
          </a:xfrm>
          <a:prstGeom prst="rect">
            <a:avLst/>
          </a:prstGeom>
          <a:solidFill>
            <a:schemeClr val="accent4"/>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439" name="Shape 439"/>
          <p:cNvSpPr/>
          <p:nvPr/>
        </p:nvSpPr>
        <p:spPr>
          <a:xfrm>
            <a:off x="718901" y="933240"/>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3000" b="0" i="0" u="none" strike="noStrike" kern="0" cap="all" spc="450" normalizeH="0" baseline="0" noProof="0" dirty="0">
              <a:ln>
                <a:noFill/>
              </a:ln>
              <a:solidFill>
                <a:srgbClr val="FFFFFF"/>
              </a:solidFill>
              <a:effectLst/>
              <a:uLnTx/>
              <a:uFillTx/>
              <a:latin typeface="Ionicons"/>
              <a:sym typeface="Ionicons"/>
            </a:endParaRPr>
          </a:p>
        </p:txBody>
      </p:sp>
      <p:sp>
        <p:nvSpPr>
          <p:cNvPr id="25" name="Shape 437"/>
          <p:cNvSpPr/>
          <p:nvPr/>
        </p:nvSpPr>
        <p:spPr>
          <a:xfrm>
            <a:off x="706354" y="1870387"/>
            <a:ext cx="10779292" cy="4051838"/>
          </a:xfrm>
          <a:prstGeom prst="rect">
            <a:avLst/>
          </a:prstGeom>
          <a:ln w="12700">
            <a:miter lim="400000"/>
          </a:ln>
        </p:spPr>
        <p:txBody>
          <a:bodyPr wrap="square" lIns="25400" tIns="25400" rIns="25400" bIns="25400" numCol="2" spcCol="1097280">
            <a:noAutofit/>
          </a:bodyPr>
          <a:lstStyle/>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It's preferable to use SDN if available.</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Utilize SDN functionality for multiple virtual networks and multiple cloud accounts/segments to enhance network isolation.</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Independent accounts and virtual networks greatly limit the scope of harm compared to traditional data centers.</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Implement default deny on cloud firewalls.</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Base cloud firewall policies on each workload rather than per network application.</a:t>
            </a:r>
          </a:p>
          <a:p>
            <a:pPr marL="171450" marR="0" lvl="0" indent="-171450" algn="l" defTabSz="412750" rtl="0" eaLnBrk="1" fontAlgn="auto" latinLnBrk="0" hangingPunct="0">
              <a:lnSpc>
                <a:spcPct val="120000"/>
              </a:lnSpc>
              <a:spcBef>
                <a:spcPts val="0"/>
              </a:spcBef>
              <a:spcAft>
                <a:spcPts val="12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rPr>
              <a:t>Use cloud firewall policies to restrict communication between workloads within the same virtual subnet as much as possible, such as using security groups.</a:t>
            </a:r>
            <a:endParaRPr kumimoji="0" lang="en-US" sz="2000" b="0" i="0" u="none" strike="noStrike" kern="0" cap="none" spc="100" normalizeH="0" baseline="0" noProof="0" dirty="0">
              <a:ln>
                <a:noFill/>
              </a:ln>
              <a:solidFill>
                <a:srgbClr val="373842"/>
              </a:solidFill>
              <a:effectLst/>
              <a:uLnTx/>
              <a:uFillTx/>
              <a:latin typeface="Arial" panose="020B0604020202020204" pitchFamily="34" charset="0"/>
              <a:ea typeface="Open Sans" panose="020B0606030504020204" pitchFamily="34" charset="0"/>
              <a:cs typeface="Arial" panose="020B0604020202020204" pitchFamily="34" charset="0"/>
              <a:sym typeface="Arial" panose="020B0604020202020204"/>
            </a:endParaRPr>
          </a:p>
        </p:txBody>
      </p:sp>
      <p:grpSp>
        <p:nvGrpSpPr>
          <p:cNvPr id="10" name="Group 9"/>
          <p:cNvGrpSpPr/>
          <p:nvPr/>
        </p:nvGrpSpPr>
        <p:grpSpPr>
          <a:xfrm>
            <a:off x="767693" y="449947"/>
            <a:ext cx="773648" cy="1049568"/>
            <a:chOff x="12220075" y="3491004"/>
            <a:chExt cx="2796546" cy="3793932"/>
          </a:xfrm>
        </p:grpSpPr>
        <p:sp>
          <p:nvSpPr>
            <p:cNvPr id="12" name="Oval 11"/>
            <p:cNvSpPr/>
            <p:nvPr/>
          </p:nvSpPr>
          <p:spPr>
            <a:xfrm>
              <a:off x="13119624" y="4413978"/>
              <a:ext cx="673768"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3" name="Oval 12"/>
            <p:cNvSpPr/>
            <p:nvPr/>
          </p:nvSpPr>
          <p:spPr>
            <a:xfrm>
              <a:off x="13860381" y="3491004"/>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4" name="Oval 13"/>
            <p:cNvSpPr/>
            <p:nvPr/>
          </p:nvSpPr>
          <p:spPr>
            <a:xfrm>
              <a:off x="14607547" y="4413978"/>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7" name="Oval 16"/>
            <p:cNvSpPr/>
            <p:nvPr/>
          </p:nvSpPr>
          <p:spPr>
            <a:xfrm>
              <a:off x="14269452" y="5772645"/>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8" name="Oval 17"/>
            <p:cNvSpPr/>
            <p:nvPr/>
          </p:nvSpPr>
          <p:spPr>
            <a:xfrm>
              <a:off x="12220075" y="5382147"/>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sp>
          <p:nvSpPr>
            <p:cNvPr id="19" name="Oval 18"/>
            <p:cNvSpPr/>
            <p:nvPr/>
          </p:nvSpPr>
          <p:spPr>
            <a:xfrm>
              <a:off x="12340388" y="4269521"/>
              <a:ext cx="409074" cy="1512291"/>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12725401" y="5049727"/>
              <a:ext cx="685802" cy="144454"/>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12424611" y="5217137"/>
              <a:ext cx="1010655" cy="977727"/>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H="1">
              <a:off x="13411203" y="4247146"/>
              <a:ext cx="653715" cy="1112260"/>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a:stCxn id="14" idx="2"/>
            </p:cNvCxnSpPr>
            <p:nvPr/>
          </p:nvCxnSpPr>
          <p:spPr>
            <a:xfrm flipH="1">
              <a:off x="13456508" y="5170123"/>
              <a:ext cx="1151038" cy="24060"/>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flipH="1" flipV="1">
              <a:off x="13435266" y="5170119"/>
              <a:ext cx="995817" cy="1352671"/>
            </a:xfrm>
            <a:prstGeom prst="line">
              <a:avLst/>
            </a:prstGeom>
            <a:noFill/>
            <a:ln w="41275"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sp>
        <p:nvSpPr>
          <p:cNvPr id="2" name="Slide Number Placeholder 1">
            <a:extLst>
              <a:ext uri="{FF2B5EF4-FFF2-40B4-BE49-F238E27FC236}">
                <a16:creationId xmlns:a16="http://schemas.microsoft.com/office/drawing/2014/main" id="{14EC51F1-B985-7C2F-131A-3FD18C675935}"/>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141</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 name="Shape 434"/>
          <p:cNvSpPr/>
          <p:nvPr/>
        </p:nvSpPr>
        <p:spPr>
          <a:xfrm>
            <a:off x="1739551" y="751382"/>
            <a:ext cx="11093116" cy="559127"/>
          </a:xfrm>
          <a:prstGeom prst="rect">
            <a:avLst/>
          </a:prstGeom>
          <a:ln w="12700">
            <a:miter lim="400000"/>
          </a:ln>
        </p:spPr>
        <p:txBody>
          <a:bodyPr wrap="square" lIns="25400" tIns="25400" rIns="25400" bIns="25400" anchor="b">
            <a:spAutoFit/>
          </a:bodyPr>
          <a:lstStyle/>
          <a:p>
            <a:pPr marL="0" marR="0" lvl="0" indent="0" algn="l" defTabSz="412750" rtl="0" eaLnBrk="1" fontAlgn="auto" latinLnBrk="0" hangingPunct="0">
              <a:lnSpc>
                <a:spcPct val="100000"/>
              </a:lnSpc>
              <a:spcBef>
                <a:spcPts val="0"/>
              </a:spcBef>
              <a:spcAft>
                <a:spcPts val="0"/>
              </a:spcAft>
              <a:buClrTx/>
              <a:buSzTx/>
              <a:buFontTx/>
              <a:buNone/>
              <a:tabLst/>
              <a:defRPr sz="5000" spc="750"/>
            </a:pPr>
            <a:r>
              <a:rPr kumimoji="0" lang="en-US" altLang="zh-CN" sz="3200" b="0" i="0" u="none" strike="noStrike" kern="0" cap="all" spc="150" normalizeH="0" baseline="0" noProof="0" dirty="0">
                <a:ln>
                  <a:noFill/>
                </a:ln>
                <a:solidFill>
                  <a:srgbClr val="373842"/>
                </a:solidFill>
                <a:effectLst/>
                <a:uLnTx/>
                <a:uFillTx/>
                <a:latin typeface="Arial"/>
                <a:ea typeface="黑体" panose="02010609060101010101" pitchFamily="49" charset="-122"/>
                <a:cs typeface="+mn-cs"/>
                <a:sym typeface="Nexa Light"/>
              </a:rPr>
              <a:t>Suggestions on Fundamental Resources</a:t>
            </a:r>
            <a:endParaRPr kumimoji="0" sz="3200" b="0" i="0" u="none" strike="noStrike" kern="0" cap="all" spc="150" normalizeH="0" baseline="0" noProof="0" dirty="0">
              <a:ln>
                <a:noFill/>
              </a:ln>
              <a:solidFill>
                <a:srgbClr val="373842"/>
              </a:solidFill>
              <a:effectLst/>
              <a:uLnTx/>
              <a:uFillTx/>
              <a:latin typeface="Arial"/>
              <a:ea typeface="+mn-ea"/>
              <a:cs typeface="+mn-cs"/>
              <a:sym typeface="Nexa Light"/>
            </a:endParaRPr>
          </a:p>
        </p:txBody>
      </p:sp>
      <p:sp>
        <p:nvSpPr>
          <p:cNvPr id="438" name="Shape 438"/>
          <p:cNvSpPr/>
          <p:nvPr/>
        </p:nvSpPr>
        <p:spPr>
          <a:xfrm>
            <a:off x="553453" y="508395"/>
            <a:ext cx="972913" cy="972913"/>
          </a:xfrm>
          <a:prstGeom prst="rect">
            <a:avLst/>
          </a:prstGeom>
          <a:solidFill>
            <a:schemeClr val="accent4"/>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16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439" name="Shape 439"/>
          <p:cNvSpPr/>
          <p:nvPr/>
        </p:nvSpPr>
        <p:spPr>
          <a:xfrm>
            <a:off x="628369" y="970469"/>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3000" b="0" i="0" u="none" strike="noStrike" kern="0" cap="all" spc="450" normalizeH="0" baseline="0" noProof="0" dirty="0">
              <a:ln>
                <a:noFill/>
              </a:ln>
              <a:solidFill>
                <a:srgbClr val="FFFFFF"/>
              </a:solidFill>
              <a:effectLst/>
              <a:uLnTx/>
              <a:uFillTx/>
              <a:latin typeface="Ionicons"/>
              <a:sym typeface="Ionico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51" y="707106"/>
            <a:ext cx="797533" cy="664611"/>
          </a:xfrm>
          <a:prstGeom prst="rect">
            <a:avLst/>
          </a:prstGeom>
        </p:spPr>
      </p:pic>
      <p:sp>
        <p:nvSpPr>
          <p:cNvPr id="2" name="Shape 435">
            <a:extLst>
              <a:ext uri="{FF2B5EF4-FFF2-40B4-BE49-F238E27FC236}">
                <a16:creationId xmlns:a16="http://schemas.microsoft.com/office/drawing/2014/main" id="{7E02D683-92D7-141B-B350-1334CE6B606E}"/>
              </a:ext>
            </a:extLst>
          </p:cNvPr>
          <p:cNvSpPr/>
          <p:nvPr/>
        </p:nvSpPr>
        <p:spPr>
          <a:xfrm>
            <a:off x="5538159" y="4151766"/>
            <a:ext cx="7074812" cy="1915333"/>
          </a:xfrm>
          <a:prstGeom prst="rect">
            <a:avLst/>
          </a:prstGeom>
          <a:ln w="12700">
            <a:miter lim="400000"/>
          </a:ln>
        </p:spPr>
        <p:txBody>
          <a:bodyPr wrap="square" lIns="50800" tIns="50800" rIns="50800" bIns="50800">
            <a:spAutoFit/>
          </a:bodyPr>
          <a:lstStyle>
            <a:lvl1pPr>
              <a:lnSpc>
                <a:spcPct val="120000"/>
              </a:lnSpc>
              <a:defRPr sz="2000" spc="300">
                <a:latin typeface="Nexa Bold"/>
                <a:ea typeface="Nexa Bold"/>
                <a:cs typeface="Nexa Bold"/>
                <a:sym typeface="Nexa Bold"/>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300" normalizeH="0" baseline="0" noProof="0" dirty="0">
                <a:ln>
                  <a:noFill/>
                </a:ln>
                <a:solidFill>
                  <a:prstClr val="black"/>
                </a:solidFill>
                <a:effectLst/>
                <a:uLnTx/>
                <a:uFillTx/>
                <a:latin typeface="Arial"/>
                <a:sym typeface="Nexa Bold"/>
              </a:rPr>
              <a:t>Store logs externally from the workload.</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2000" b="1" i="0" u="none" strike="noStrike" kern="1200" cap="none" spc="300" normalizeH="0" baseline="0" noProof="0" dirty="0">
              <a:ln>
                <a:noFill/>
              </a:ln>
              <a:solidFill>
                <a:prstClr val="black"/>
              </a:solidFill>
              <a:effectLst/>
              <a:uLnTx/>
              <a:uFillTx/>
              <a:latin typeface="Arial"/>
              <a:sym typeface="Nexa Bold"/>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300" normalizeH="0" baseline="0" noProof="0" dirty="0">
                <a:ln>
                  <a:noFill/>
                </a:ln>
                <a:solidFill>
                  <a:prstClr val="black"/>
                </a:solidFill>
                <a:effectLst/>
                <a:uLnTx/>
                <a:uFillTx/>
                <a:latin typeface="Arial"/>
                <a:sym typeface="Nexa Bold"/>
              </a:rPr>
              <a:t>Understand and comply with the cloud provider's limitations on vulnerability assessments and penetration testing.</a:t>
            </a:r>
            <a:endParaRPr kumimoji="0" lang="en-US" sz="2000" b="1" i="0" u="none" strike="noStrike" kern="1200" cap="none" spc="300" normalizeH="0" baseline="0" noProof="0" dirty="0">
              <a:ln>
                <a:noFill/>
              </a:ln>
              <a:solidFill>
                <a:prstClr val="black"/>
              </a:solidFill>
              <a:effectLst/>
              <a:uLnTx/>
              <a:uFillTx/>
              <a:latin typeface="Arial"/>
              <a:sym typeface="Nexa Bold"/>
            </a:endParaRPr>
          </a:p>
        </p:txBody>
      </p:sp>
      <p:sp>
        <p:nvSpPr>
          <p:cNvPr id="4" name="Shape 437">
            <a:extLst>
              <a:ext uri="{FF2B5EF4-FFF2-40B4-BE49-F238E27FC236}">
                <a16:creationId xmlns:a16="http://schemas.microsoft.com/office/drawing/2014/main" id="{0A53F2B2-FE5E-F6FD-2A2A-36E1EEDDCD68}"/>
              </a:ext>
            </a:extLst>
          </p:cNvPr>
          <p:cNvSpPr/>
          <p:nvPr/>
        </p:nvSpPr>
        <p:spPr>
          <a:xfrm>
            <a:off x="367002" y="2141664"/>
            <a:ext cx="5171157" cy="4131324"/>
          </a:xfrm>
          <a:prstGeom prst="rect">
            <a:avLst/>
          </a:prstGeom>
          <a:ln w="12700">
            <a:miter lim="400000"/>
          </a:ln>
        </p:spPr>
        <p:txBody>
          <a:bodyPr wrap="square" lIns="50800" tIns="50800" rIns="50800" bIns="50800">
            <a:spAutoFit/>
          </a:bodyPr>
          <a:lstStyle/>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rPr>
              <a:t>Disable remote access.</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rPr>
              <a:t>Integrate security testing into the image creation process.</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rPr>
              <a:t>Set up alerts and file integrity monitoring.</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rPr>
              <a:t>Patch by updating images rather than directly patching running instances.</a:t>
            </a:r>
          </a:p>
          <a:p>
            <a:pPr marL="342900" marR="0" lvl="0" indent="-3429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rPr>
              <a:t>Select security agents that are cloud-aware and minimize performance impact.</a:t>
            </a:r>
            <a:endParaRPr kumimoji="0" lang="en-US" sz="2000" b="0" i="0" u="none" strike="noStrike" kern="1200" cap="none" spc="200" normalizeH="0" baseline="0" noProof="0" dirty="0">
              <a:ln>
                <a:noFill/>
              </a:ln>
              <a:solidFill>
                <a:prstClr val="black"/>
              </a:solidFill>
              <a:effectLst/>
              <a:uLnTx/>
              <a:uFillTx/>
              <a:latin typeface="Arial"/>
              <a:ea typeface="Open Sans" panose="020B0606030504020204" pitchFamily="34" charset="0"/>
              <a:cs typeface="Arial" panose="020B0604020202020204" pitchFamily="34" charset="0"/>
              <a:sym typeface="Arial" panose="020B0604020202020204"/>
            </a:endParaRPr>
          </a:p>
        </p:txBody>
      </p:sp>
      <p:sp>
        <p:nvSpPr>
          <p:cNvPr id="5" name="Shape 435">
            <a:extLst>
              <a:ext uri="{FF2B5EF4-FFF2-40B4-BE49-F238E27FC236}">
                <a16:creationId xmlns:a16="http://schemas.microsoft.com/office/drawing/2014/main" id="{912F54D6-BC81-97D1-E0D0-A3AAC36E752D}"/>
              </a:ext>
            </a:extLst>
          </p:cNvPr>
          <p:cNvSpPr/>
          <p:nvPr/>
        </p:nvSpPr>
        <p:spPr>
          <a:xfrm>
            <a:off x="5538159" y="1897928"/>
            <a:ext cx="6482409" cy="1069267"/>
          </a:xfrm>
          <a:prstGeom prst="rect">
            <a:avLst/>
          </a:prstGeom>
          <a:ln w="12700">
            <a:miter lim="400000"/>
          </a:ln>
        </p:spPr>
        <p:txBody>
          <a:bodyPr wrap="square" lIns="50800" tIns="50800" rIns="50800" bIns="50800">
            <a:spAutoFit/>
          </a:bodyPr>
          <a:lstStyle>
            <a:lvl1pPr>
              <a:lnSpc>
                <a:spcPct val="120000"/>
              </a:lnSpc>
              <a:defRPr sz="2000" spc="300">
                <a:latin typeface="Nexa Bold"/>
                <a:ea typeface="Nexa Bold"/>
                <a:cs typeface="Nexa Bold"/>
                <a:sym typeface="Nexa Bold"/>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300" normalizeH="0" baseline="0" noProof="0" dirty="0">
                <a:ln>
                  <a:noFill/>
                </a:ln>
                <a:solidFill>
                  <a:prstClr val="black"/>
                </a:solidFill>
                <a:effectLst/>
                <a:uLnTx/>
                <a:uFillTx/>
                <a:latin typeface="Arial"/>
                <a:sym typeface="Nexa Bold"/>
              </a:rPr>
              <a:t>Maintain security controls for long-running workloads using tools that can identify the cloud environment.</a:t>
            </a:r>
            <a:endParaRPr kumimoji="0" lang="en-US" sz="1800" b="1" i="0" u="none" strike="noStrike" kern="1200" cap="none" spc="300" normalizeH="0" baseline="0" noProof="0" dirty="0">
              <a:ln>
                <a:noFill/>
              </a:ln>
              <a:solidFill>
                <a:prstClr val="black"/>
              </a:solidFill>
              <a:effectLst/>
              <a:uLnTx/>
              <a:uFillTx/>
              <a:latin typeface="Arial"/>
              <a:sym typeface="Nexa Bold"/>
            </a:endParaRPr>
          </a:p>
        </p:txBody>
      </p:sp>
      <p:sp>
        <p:nvSpPr>
          <p:cNvPr id="6" name="Slide Number Placeholder 5">
            <a:extLst>
              <a:ext uri="{FF2B5EF4-FFF2-40B4-BE49-F238E27FC236}">
                <a16:creationId xmlns:a16="http://schemas.microsoft.com/office/drawing/2014/main" id="{CE4227A5-E99D-8A23-A2F8-AA9ECD180CF4}"/>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142</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5" name="Shape 985"/>
          <p:cNvSpPr/>
          <p:nvPr/>
        </p:nvSpPr>
        <p:spPr>
          <a:xfrm>
            <a:off x="12065000" y="476250"/>
            <a:ext cx="127000" cy="5905501"/>
          </a:xfrm>
          <a:prstGeom prst="rect">
            <a:avLst/>
          </a:prstGeom>
          <a:solidFill>
            <a:schemeClr val="accent3"/>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50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2" name="Shape 985"/>
          <p:cNvSpPr/>
          <p:nvPr/>
        </p:nvSpPr>
        <p:spPr>
          <a:xfrm rot="16200000">
            <a:off x="1960245" y="526733"/>
            <a:ext cx="98108" cy="812165"/>
          </a:xfrm>
          <a:prstGeom prst="rect">
            <a:avLst/>
          </a:prstGeom>
          <a:solidFill>
            <a:schemeClr val="accent3"/>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cap="none" spc="0">
                <a:solidFill>
                  <a:srgbClr val="FFFFFF"/>
                </a:solidFill>
                <a:latin typeface="Arial" panose="020B0604020202020204"/>
                <a:ea typeface="Arial" panose="020B0604020202020204"/>
                <a:cs typeface="Arial" panose="020B0604020202020204"/>
                <a:sym typeface="Arial" panose="020B0604020202020204"/>
              </a:defRPr>
            </a:pPr>
            <a:endParaRPr kumimoji="0" sz="5000" b="0" i="0" u="none" strike="noStrike" kern="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434" name="Shape 434"/>
          <p:cNvSpPr/>
          <p:nvPr/>
        </p:nvSpPr>
        <p:spPr>
          <a:xfrm>
            <a:off x="1100248" y="324879"/>
            <a:ext cx="9838046" cy="559127"/>
          </a:xfrm>
          <a:prstGeom prst="rect">
            <a:avLst/>
          </a:prstGeom>
          <a:ln w="12700">
            <a:miter lim="400000"/>
          </a:ln>
        </p:spPr>
        <p:txBody>
          <a:bodyPr wrap="square" lIns="25400" tIns="25400" rIns="25400" bIns="25400" anchor="b">
            <a:spAutoFit/>
          </a:bodyPr>
          <a:lstStyle/>
          <a:p>
            <a:pPr marL="0" marR="0" lvl="0" indent="0" algn="l" defTabSz="412750" rtl="0" eaLnBrk="1" fontAlgn="auto" latinLnBrk="0" hangingPunct="0">
              <a:lnSpc>
                <a:spcPct val="100000"/>
              </a:lnSpc>
              <a:spcBef>
                <a:spcPts val="0"/>
              </a:spcBef>
              <a:spcAft>
                <a:spcPts val="0"/>
              </a:spcAft>
              <a:buClrTx/>
              <a:buSzTx/>
              <a:buFontTx/>
              <a:buNone/>
              <a:tabLst/>
              <a:defRPr sz="5000" spc="750"/>
            </a:pPr>
            <a:r>
              <a:rPr kumimoji="0" lang="en-US" sz="3300" b="0" i="0" u="none" strike="noStrike" kern="0" cap="all" spc="150" normalizeH="0" baseline="0" noProof="0" dirty="0">
                <a:ln>
                  <a:noFill/>
                </a:ln>
                <a:solidFill>
                  <a:srgbClr val="373842"/>
                </a:solidFill>
                <a:effectLst/>
                <a:uLnTx/>
                <a:uFillTx/>
                <a:latin typeface="Arial"/>
                <a:ea typeface="黑体" panose="02010609060101010101" pitchFamily="49" charset="-122"/>
                <a:cs typeface="+mn-cs"/>
                <a:sym typeface="Nexa Light"/>
              </a:rPr>
              <a:t>Suggestions on Management Plane</a:t>
            </a:r>
            <a:endParaRPr kumimoji="0" sz="3300" b="0" i="0" u="none" strike="noStrike" kern="0" cap="all" spc="150" normalizeH="0" baseline="0" noProof="0" dirty="0">
              <a:ln>
                <a:noFill/>
              </a:ln>
              <a:solidFill>
                <a:srgbClr val="373842"/>
              </a:solidFill>
              <a:effectLst/>
              <a:uLnTx/>
              <a:uFillTx/>
              <a:latin typeface="Arial"/>
              <a:ea typeface="+mn-ea"/>
              <a:cs typeface="+mn-cs"/>
              <a:sym typeface="Nexa Light"/>
            </a:endParaRPr>
          </a:p>
        </p:txBody>
      </p:sp>
      <p:sp>
        <p:nvSpPr>
          <p:cNvPr id="439" name="Shape 439"/>
          <p:cNvSpPr/>
          <p:nvPr/>
        </p:nvSpPr>
        <p:spPr>
          <a:xfrm>
            <a:off x="652084" y="964483"/>
            <a:ext cx="823081" cy="512961"/>
          </a:xfrm>
          <a:prstGeom prst="rect">
            <a:avLst/>
          </a:prstGeom>
          <a:ln w="12700">
            <a:miter lim="400000"/>
          </a:ln>
        </p:spPr>
        <p:txBody>
          <a:bodyPr lIns="25400" tIns="25400" rIns="25400" bIns="25400">
            <a:spAutoFit/>
          </a:bodyPr>
          <a:lstStyle>
            <a:lvl1pPr algn="ctr">
              <a:defRPr sz="6000" spc="900">
                <a:solidFill>
                  <a:srgbClr val="FFFFFF"/>
                </a:solidFill>
                <a:latin typeface="Ionicons"/>
                <a:ea typeface="Ionicons"/>
                <a:cs typeface="Ionicons"/>
                <a:sym typeface="Ionicons"/>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sz="3000" b="0" i="0" u="none" strike="noStrike" kern="0" cap="all" spc="450" normalizeH="0" baseline="0" noProof="0" dirty="0">
              <a:ln>
                <a:noFill/>
              </a:ln>
              <a:solidFill>
                <a:srgbClr val="FFFFFF"/>
              </a:solidFill>
              <a:effectLst/>
              <a:uLnTx/>
              <a:uFillTx/>
              <a:latin typeface="Ionicons"/>
              <a:sym typeface="Ionicons"/>
            </a:endParaRPr>
          </a:p>
        </p:txBody>
      </p:sp>
      <p:sp>
        <p:nvSpPr>
          <p:cNvPr id="25" name="Shape 437"/>
          <p:cNvSpPr/>
          <p:nvPr/>
        </p:nvSpPr>
        <p:spPr>
          <a:xfrm>
            <a:off x="787847" y="1958314"/>
            <a:ext cx="5395970" cy="4326826"/>
          </a:xfrm>
          <a:prstGeom prst="rect">
            <a:avLst/>
          </a:prstGeom>
          <a:ln w="12700">
            <a:miter lim="400000"/>
          </a:ln>
        </p:spPr>
        <p:txBody>
          <a:bodyPr wrap="square" lIns="25400" tIns="25400" rIns="25400" bIns="25400">
            <a:spAutoFit/>
          </a:bodyPr>
          <a:lstStyle/>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rPr>
              <a:t>Ensure that API gateways and web consoles have sufficient perimeter security.</a:t>
            </a: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endPar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endParaRP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rPr>
              <a:t>Utilize strong authentication and multi-factor authentication.</a:t>
            </a: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endPar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endParaRP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rPr>
              <a:t>Strictly control the credentials of the main account holder/root account and consider dual authorization access to them.</a:t>
            </a: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endPar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endParaRPr>
          </a:p>
          <a:p>
            <a:pPr marL="171450" marR="0" lvl="0" indent="-171450" algn="l" defTabSz="412750" rtl="0" eaLnBrk="1" fontAlgn="auto" latinLnBrk="0" hangingPunct="0">
              <a:lnSpc>
                <a:spcPct val="120000"/>
              </a:lnSpc>
              <a:spcBef>
                <a:spcPts val="0"/>
              </a:spcBef>
              <a:spcAft>
                <a:spcPts val="600"/>
              </a:spcAft>
              <a:buClrTx/>
              <a:buSzTx/>
              <a:buFont typeface="Arial" panose="020B0604020202020204" pitchFamily="34" charset="0"/>
              <a:buChar char="•"/>
              <a:tabLst/>
              <a:defRPr sz="2000" cap="none" spc="200">
                <a:latin typeface="Arial" panose="020B0604020202020204"/>
                <a:ea typeface="Arial" panose="020B0604020202020204"/>
                <a:cs typeface="Arial" panose="020B0604020202020204"/>
                <a:sym typeface="Arial" panose="020B0604020202020204"/>
              </a:defRPr>
            </a:pPr>
            <a:r>
              <a:rPr kumimoji="0" lang="en-US" altLang="zh-CN"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rPr>
              <a:t>Establishing multiple accounts with your provider will help with account granularity and limit the scope of harm (using IaaS and PaaS).</a:t>
            </a:r>
            <a:endParaRPr kumimoji="0" lang="en-US" sz="1600" b="0" i="0" u="none" strike="noStrike" kern="0" cap="none" spc="100" normalizeH="0" baseline="0" noProof="0" dirty="0">
              <a:ln>
                <a:noFill/>
              </a:ln>
              <a:solidFill>
                <a:srgbClr val="373842"/>
              </a:solidFill>
              <a:effectLst/>
              <a:uLnTx/>
              <a:uFillTx/>
              <a:latin typeface="Arial"/>
              <a:ea typeface="Open Sans" panose="020B0606030504020204" pitchFamily="34" charset="0"/>
              <a:cs typeface="Arial" panose="020B0604020202020204" pitchFamily="34" charset="0"/>
              <a:sym typeface="Arial" panose="020B0604020202020204"/>
            </a:endParaRPr>
          </a:p>
        </p:txBody>
      </p:sp>
      <p:pic>
        <p:nvPicPr>
          <p:cNvPr id="3" name="Picture 2">
            <a:extLst>
              <a:ext uri="{FF2B5EF4-FFF2-40B4-BE49-F238E27FC236}">
                <a16:creationId xmlns:a16="http://schemas.microsoft.com/office/drawing/2014/main" id="{5935982C-49F2-560A-FE91-AEFE15A685DB}"/>
              </a:ext>
            </a:extLst>
          </p:cNvPr>
          <p:cNvPicPr>
            <a:picLocks noChangeAspect="1"/>
          </p:cNvPicPr>
          <p:nvPr/>
        </p:nvPicPr>
        <p:blipFill>
          <a:blip r:embed="rId3"/>
          <a:stretch>
            <a:fillRect/>
          </a:stretch>
        </p:blipFill>
        <p:spPr>
          <a:xfrm>
            <a:off x="6603282" y="1751280"/>
            <a:ext cx="5303387" cy="4030574"/>
          </a:xfrm>
          <a:prstGeom prst="rect">
            <a:avLst/>
          </a:prstGeom>
        </p:spPr>
      </p:pic>
      <p:sp>
        <p:nvSpPr>
          <p:cNvPr id="4" name="Slide Number Placeholder 3">
            <a:extLst>
              <a:ext uri="{FF2B5EF4-FFF2-40B4-BE49-F238E27FC236}">
                <a16:creationId xmlns:a16="http://schemas.microsoft.com/office/drawing/2014/main" id="{CFDC42FB-A1B0-A840-2CE5-312840877891}"/>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143</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A6AAA9"/>
                </a:solidFill>
                <a:effectLst/>
                <a:uLnTx/>
                <a:uFillTx/>
                <a:latin typeface="Arial" panose="020B0604020202020204" pitchFamily="34" charset="0"/>
                <a:cs typeface="Arial" panose="020B0604020202020204" pitchFamily="34" charset="0"/>
                <a:sym typeface="Arial" panose="020B0604020202020204"/>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srgbClr val="A6AAA9"/>
              </a:solidFill>
              <a:effectLst/>
              <a:uLnTx/>
              <a:uFillTx/>
              <a:latin typeface="Arial" panose="020B0604020202020204" pitchFamily="34" charset="0"/>
              <a:cs typeface="Arial" panose="020B0604020202020204" pitchFamily="34" charset="0"/>
              <a:sym typeface="Arial" panose="020B0604020202020204"/>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79734" y="75984"/>
            <a:ext cx="5523722" cy="618630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Arial"/>
                <a:ea typeface="+mn-ea"/>
                <a:cs typeface="+mn-cs"/>
              </a:rPr>
              <a:t>Introduction to Cloud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Arial"/>
                <a:ea typeface="+mn-ea"/>
                <a:cs typeface="+mn-cs"/>
              </a:rPr>
              <a:t>Security on Cloud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Arial"/>
                <a:ea typeface="+mn-ea"/>
                <a:cs typeface="+mn-cs"/>
              </a:rPr>
              <a:t>Cloud Storage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Arial"/>
                <a:ea typeface="+mn-ea"/>
                <a:cs typeface="+mn-cs"/>
              </a:rPr>
              <a:t>Cloud Application Security and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Arial"/>
                <a:ea typeface="+mn-ea"/>
                <a:cs typeface="+mn-cs"/>
              </a:rPr>
              <a:t>Introduction to Internet of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Arial"/>
                <a:ea typeface="+mn-ea"/>
                <a:cs typeface="+mn-cs"/>
              </a:rPr>
              <a:t>IoT Security and Cloud</a:t>
            </a:r>
          </a:p>
        </p:txBody>
      </p:sp>
    </p:spTree>
    <p:extLst>
      <p:ext uri="{BB962C8B-B14F-4D97-AF65-F5344CB8AC3E}">
        <p14:creationId xmlns:p14="http://schemas.microsoft.com/office/powerpoint/2010/main" val="42493977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DD4CA-F4FF-6E84-02C8-4673194E2536}"/>
              </a:ext>
            </a:extLst>
          </p:cNvPr>
          <p:cNvSpPr txBox="1"/>
          <p:nvPr/>
        </p:nvSpPr>
        <p:spPr>
          <a:xfrm>
            <a:off x="846992" y="1859339"/>
            <a:ext cx="10498016" cy="2862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Understand the unique capabilities of the cloud platform you are using.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73842"/>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Don't overlook data security from the cloud provider. In many cases, it's more secure and cost-effective than self-building.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73842"/>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Create an authorization matrix for access control decisions. There are significant differences in execution capabilities based on the cloud provider's 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842"/>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3842"/>
                </a:solidFill>
                <a:effectLst/>
                <a:uLnTx/>
                <a:uFillTx/>
                <a:latin typeface="Arial"/>
                <a:ea typeface="+mn-ea"/>
                <a:cs typeface="+mn-cs"/>
              </a:rPr>
              <a:t>Select appropriate encryption options based on threat models tailored to data, business, and technical requirements.</a:t>
            </a:r>
          </a:p>
        </p:txBody>
      </p:sp>
      <p:sp>
        <p:nvSpPr>
          <p:cNvPr id="4" name="Shape 972">
            <a:extLst>
              <a:ext uri="{FF2B5EF4-FFF2-40B4-BE49-F238E27FC236}">
                <a16:creationId xmlns:a16="http://schemas.microsoft.com/office/drawing/2014/main" id="{85D337F9-E95E-CCFC-E592-97415B8F923E}"/>
              </a:ext>
            </a:extLst>
          </p:cNvPr>
          <p:cNvSpPr/>
          <p:nvPr/>
        </p:nvSpPr>
        <p:spPr>
          <a:xfrm>
            <a:off x="463141" y="192631"/>
            <a:ext cx="10504688" cy="1066959"/>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3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Cloud Storage Security - Suggestions</a:t>
            </a:r>
            <a:endParaRPr kumimoji="0" sz="3300" b="0" i="0" u="none" strike="noStrike" kern="0" cap="all" spc="375" normalizeH="0" baseline="0" noProof="0" dirty="0">
              <a:ln>
                <a:noFill/>
              </a:ln>
              <a:solidFill>
                <a:srgbClr val="373842"/>
              </a:solidFill>
              <a:effectLst/>
              <a:uLnTx/>
              <a:uFillTx/>
              <a:latin typeface="Arial"/>
              <a:ea typeface="+mn-ea"/>
              <a:cs typeface="+mn-cs"/>
              <a:sym typeface="Nexa Light"/>
            </a:endParaRPr>
          </a:p>
        </p:txBody>
      </p:sp>
      <p:sp>
        <p:nvSpPr>
          <p:cNvPr id="5" name="Slide Number Placeholder 4">
            <a:extLst>
              <a:ext uri="{FF2B5EF4-FFF2-40B4-BE49-F238E27FC236}">
                <a16:creationId xmlns:a16="http://schemas.microsoft.com/office/drawing/2014/main" id="{85AE366D-CF2C-1A8B-F579-3EB83F78DF10}"/>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145</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37414306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6D9F9A-C56B-8273-CA40-EBDB2658972C}"/>
              </a:ext>
            </a:extLst>
          </p:cNvPr>
          <p:cNvSpPr txBox="1"/>
          <p:nvPr/>
        </p:nvSpPr>
        <p:spPr>
          <a:xfrm>
            <a:off x="463141" y="1904379"/>
            <a:ext cx="11242904" cy="33590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D0D0D"/>
                </a:solidFill>
                <a:effectLst/>
                <a:highlight>
                  <a:srgbClr val="FFFFFF"/>
                </a:highlight>
                <a:uLnTx/>
                <a:uFillTx/>
                <a:latin typeface="Söhne"/>
                <a:ea typeface="+mn-ea"/>
                <a:cs typeface="+mn-cs"/>
              </a:rPr>
              <a:t>Consider using provider-managed encryption and storage options. Use user-managed keys where possible.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D0D0D"/>
                </a:solidFill>
                <a:effectLst/>
                <a:highlight>
                  <a:srgbClr val="FFFFFF"/>
                </a:highlight>
                <a:uLnTx/>
                <a:uFillTx/>
                <a:latin typeface="Söhne"/>
                <a:ea typeface="+mn-ea"/>
                <a:cs typeface="+mn-cs"/>
              </a:rPr>
              <a:t>Leverage architecture to enhance data security. Don't rely solely on access control and encryption.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D0D0D"/>
                </a:solidFill>
                <a:effectLst/>
                <a:highlight>
                  <a:srgbClr val="FFFFFF"/>
                </a:highlight>
                <a:uLnTx/>
                <a:uFillTx/>
                <a:latin typeface="Söhne"/>
                <a:ea typeface="+mn-ea"/>
                <a:cs typeface="+mn-cs"/>
              </a:rPr>
              <a:t>Ensure that API and data-level monitoring are properly implemented, and logs meet compliance and lifecycle policy requirements.</a:t>
            </a:r>
          </a:p>
        </p:txBody>
      </p:sp>
      <p:sp>
        <p:nvSpPr>
          <p:cNvPr id="4" name="Shape 972">
            <a:extLst>
              <a:ext uri="{FF2B5EF4-FFF2-40B4-BE49-F238E27FC236}">
                <a16:creationId xmlns:a16="http://schemas.microsoft.com/office/drawing/2014/main" id="{D723E34E-7E84-B67D-163B-9AE98FD66D3E}"/>
              </a:ext>
            </a:extLst>
          </p:cNvPr>
          <p:cNvSpPr/>
          <p:nvPr/>
        </p:nvSpPr>
        <p:spPr>
          <a:xfrm>
            <a:off x="463141" y="192631"/>
            <a:ext cx="10504688" cy="1066959"/>
          </a:xfrm>
          <a:prstGeom prst="rect">
            <a:avLst/>
          </a:prstGeom>
          <a:ln w="12700">
            <a:miter lim="400000"/>
          </a:ln>
        </p:spPr>
        <p:txBody>
          <a:bodyPr wrap="square" lIns="25400" tIns="25400" rIns="25400" bIns="25400" anchor="b">
            <a:spAutoFit/>
          </a:bodyPr>
          <a:lstStyle>
            <a:lvl1pPr>
              <a:defRPr sz="5000" spc="750"/>
            </a:lvl1p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altLang="zh-CN" sz="3300" b="0" i="0" u="none" strike="noStrike" kern="0" cap="all" spc="375" normalizeH="0" baseline="0" noProof="0" dirty="0">
                <a:ln>
                  <a:noFill/>
                </a:ln>
                <a:solidFill>
                  <a:srgbClr val="373842"/>
                </a:solidFill>
                <a:effectLst/>
                <a:uLnTx/>
                <a:uFillTx/>
                <a:latin typeface="Arial"/>
                <a:ea typeface="黑体" panose="02010609060101010101" pitchFamily="49" charset="-122"/>
                <a:cs typeface="+mn-cs"/>
                <a:sym typeface="Nexa Light"/>
              </a:rPr>
              <a:t>Cloud Storage Security – Suggestions – Cont.</a:t>
            </a:r>
            <a:endParaRPr kumimoji="0" sz="3300" b="0" i="0" u="none" strike="noStrike" kern="0" cap="all" spc="375" normalizeH="0" baseline="0" noProof="0" dirty="0">
              <a:ln>
                <a:noFill/>
              </a:ln>
              <a:solidFill>
                <a:srgbClr val="373842"/>
              </a:solidFill>
              <a:effectLst/>
              <a:uLnTx/>
              <a:uFillTx/>
              <a:latin typeface="Arial"/>
              <a:ea typeface="+mn-ea"/>
              <a:cs typeface="+mn-cs"/>
              <a:sym typeface="Nexa Light"/>
            </a:endParaRPr>
          </a:p>
        </p:txBody>
      </p:sp>
      <p:sp>
        <p:nvSpPr>
          <p:cNvPr id="5" name="Slide Number Placeholder 4">
            <a:extLst>
              <a:ext uri="{FF2B5EF4-FFF2-40B4-BE49-F238E27FC236}">
                <a16:creationId xmlns:a16="http://schemas.microsoft.com/office/drawing/2014/main" id="{86AA5BBF-F60A-0444-D136-5315A10B39BD}"/>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146</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187424359"/>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A6AAA9"/>
                </a:solidFill>
                <a:effectLst/>
                <a:uLnTx/>
                <a:uFillTx/>
                <a:latin typeface="Arial" panose="020B0604020202020204" pitchFamily="34" charset="0"/>
                <a:cs typeface="Arial" panose="020B0604020202020204" pitchFamily="34" charset="0"/>
                <a:sym typeface="Arial" panose="020B0604020202020204"/>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srgbClr val="A6AAA9"/>
              </a:solidFill>
              <a:effectLst/>
              <a:uLnTx/>
              <a:uFillTx/>
              <a:latin typeface="Arial" panose="020B0604020202020204" pitchFamily="34" charset="0"/>
              <a:cs typeface="Arial" panose="020B0604020202020204" pitchFamily="34" charset="0"/>
              <a:sym typeface="Arial" panose="020B0604020202020204"/>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lstStyle/>
          <a:p>
            <a:r>
              <a:rPr lang="en-US" sz="3200" dirty="0"/>
              <a:t>Module 5 – Cloud and IoT Security</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618630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Introduction to Cloud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Security on Cloud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Cloud Storage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Arial"/>
                <a:ea typeface="+mn-ea"/>
                <a:cs typeface="+mn-cs"/>
              </a:rPr>
              <a:t>Cloud Application Security and Access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Introduction to Internet of Things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373842"/>
                </a:solidFill>
                <a:effectLst/>
                <a:uLnTx/>
                <a:uFillTx/>
                <a:latin typeface="Arial"/>
                <a:ea typeface="+mn-ea"/>
                <a:cs typeface="+mn-cs"/>
              </a:rPr>
              <a:t>IoT Security and Cloud</a:t>
            </a:r>
          </a:p>
        </p:txBody>
      </p:sp>
    </p:spTree>
    <p:extLst>
      <p:ext uri="{BB962C8B-B14F-4D97-AF65-F5344CB8AC3E}">
        <p14:creationId xmlns:p14="http://schemas.microsoft.com/office/powerpoint/2010/main" val="3050537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93CC86-5935-C185-D1E2-5F94C57B08DC}"/>
              </a:ext>
            </a:extLst>
          </p:cNvPr>
          <p:cNvPicPr>
            <a:picLocks noChangeAspect="1"/>
          </p:cNvPicPr>
          <p:nvPr/>
        </p:nvPicPr>
        <p:blipFill>
          <a:blip r:embed="rId2"/>
          <a:stretch>
            <a:fillRect/>
          </a:stretch>
        </p:blipFill>
        <p:spPr>
          <a:xfrm>
            <a:off x="387045" y="342863"/>
            <a:ext cx="11417909" cy="6172274"/>
          </a:xfrm>
          <a:prstGeom prst="rect">
            <a:avLst/>
          </a:prstGeom>
        </p:spPr>
      </p:pic>
      <p:sp>
        <p:nvSpPr>
          <p:cNvPr id="3" name="Slide Number Placeholder 2">
            <a:extLst>
              <a:ext uri="{FF2B5EF4-FFF2-40B4-BE49-F238E27FC236}">
                <a16:creationId xmlns:a16="http://schemas.microsoft.com/office/drawing/2014/main" id="{55D340D3-6577-2610-AB31-36AA84394D38}"/>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148</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427126251"/>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5352E3-E42B-4BED-AA61-6565B5B50CEF}"/>
              </a:ext>
            </a:extLst>
          </p:cNvPr>
          <p:cNvPicPr>
            <a:picLocks noChangeAspect="1"/>
          </p:cNvPicPr>
          <p:nvPr/>
        </p:nvPicPr>
        <p:blipFill>
          <a:blip r:embed="rId2"/>
          <a:stretch>
            <a:fillRect/>
          </a:stretch>
        </p:blipFill>
        <p:spPr>
          <a:xfrm>
            <a:off x="0" y="67839"/>
            <a:ext cx="12192000" cy="6722321"/>
          </a:xfrm>
          <a:prstGeom prst="rect">
            <a:avLst/>
          </a:prstGeom>
        </p:spPr>
      </p:pic>
      <p:sp>
        <p:nvSpPr>
          <p:cNvPr id="3" name="Slide Number Placeholder 2">
            <a:extLst>
              <a:ext uri="{FF2B5EF4-FFF2-40B4-BE49-F238E27FC236}">
                <a16:creationId xmlns:a16="http://schemas.microsoft.com/office/drawing/2014/main" id="{6173FE06-3FDD-7157-56A9-57B6973E70A5}"/>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149</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0980522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t>
            </a:r>
            <a:r>
              <a:rPr lang="en-US" dirty="0" err="1"/>
              <a:t>SageMaker</a:t>
            </a:r>
            <a:endParaRPr lang="en-US" dirty="0"/>
          </a:p>
        </p:txBody>
      </p:sp>
      <p:sp>
        <p:nvSpPr>
          <p:cNvPr id="3" name="Content Placeholder 2"/>
          <p:cNvSpPr>
            <a:spLocks noGrp="1"/>
          </p:cNvSpPr>
          <p:nvPr>
            <p:ph idx="1"/>
          </p:nvPr>
        </p:nvSpPr>
        <p:spPr>
          <a:xfrm>
            <a:off x="1981200" y="1600201"/>
            <a:ext cx="8229600" cy="1433945"/>
          </a:xfrm>
        </p:spPr>
        <p:txBody>
          <a:bodyPr>
            <a:normAutofit/>
          </a:bodyPr>
          <a:lstStyle/>
          <a:p>
            <a:r>
              <a:rPr lang="en-US" b="1" dirty="0"/>
              <a:t>Amazon </a:t>
            </a:r>
            <a:r>
              <a:rPr lang="en-US" b="1" dirty="0" err="1"/>
              <a:t>SageMaker</a:t>
            </a:r>
            <a:r>
              <a:rPr lang="en-US" dirty="0"/>
              <a:t> - fully managed service to label, build, train, and deploy ML models quickly</a:t>
            </a:r>
          </a:p>
          <a:p>
            <a:pPr lvl="1"/>
            <a:r>
              <a:rPr lang="en-US" dirty="0"/>
              <a:t>Amazon </a:t>
            </a:r>
            <a:r>
              <a:rPr lang="en-US" dirty="0" err="1"/>
              <a:t>SageMaker</a:t>
            </a:r>
            <a:r>
              <a:rPr lang="en-US" dirty="0"/>
              <a:t> Notebooks, Active learning for ground truth</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15</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DDBEF047-8D21-F043-B0A2-FBB05F1CEA06}"/>
              </a:ext>
            </a:extLst>
          </p:cNvPr>
          <p:cNvPicPr>
            <a:picLocks noChangeAspect="1"/>
          </p:cNvPicPr>
          <p:nvPr/>
        </p:nvPicPr>
        <p:blipFill>
          <a:blip r:embed="rId2"/>
          <a:stretch>
            <a:fillRect/>
          </a:stretch>
        </p:blipFill>
        <p:spPr>
          <a:xfrm>
            <a:off x="1834316" y="3014734"/>
            <a:ext cx="8156866" cy="3568629"/>
          </a:xfrm>
          <a:prstGeom prst="rect">
            <a:avLst/>
          </a:prstGeom>
        </p:spPr>
      </p:pic>
    </p:spTree>
    <p:extLst>
      <p:ext uri="{BB962C8B-B14F-4D97-AF65-F5344CB8AC3E}">
        <p14:creationId xmlns:p14="http://schemas.microsoft.com/office/powerpoint/2010/main" val="29959143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05754-D5DA-44C1-FBE1-F2D500F36CDB}"/>
              </a:ext>
            </a:extLst>
          </p:cNvPr>
          <p:cNvPicPr>
            <a:picLocks noChangeAspect="1"/>
          </p:cNvPicPr>
          <p:nvPr/>
        </p:nvPicPr>
        <p:blipFill>
          <a:blip r:embed="rId2"/>
          <a:stretch>
            <a:fillRect/>
          </a:stretch>
        </p:blipFill>
        <p:spPr>
          <a:xfrm>
            <a:off x="0" y="4791"/>
            <a:ext cx="12192000" cy="6848417"/>
          </a:xfrm>
          <a:prstGeom prst="rect">
            <a:avLst/>
          </a:prstGeom>
        </p:spPr>
      </p:pic>
      <p:sp>
        <p:nvSpPr>
          <p:cNvPr id="4" name="Slide Number Placeholder 3">
            <a:extLst>
              <a:ext uri="{FF2B5EF4-FFF2-40B4-BE49-F238E27FC236}">
                <a16:creationId xmlns:a16="http://schemas.microsoft.com/office/drawing/2014/main" id="{20107DD9-52C9-9A4B-9919-43582F4F32DC}"/>
              </a:ext>
            </a:extLst>
          </p:cNvPr>
          <p:cNvSpPr>
            <a:spLocks noGrp="1"/>
          </p:cNvSpPr>
          <p:nvPr>
            <p:ph type="sldNum" sz="quarter" idx="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00" b="0" i="0" u="none" strike="noStrike" kern="1200" cap="none" spc="0" normalizeH="0" baseline="0" noProof="0" smtClean="0">
                <a:ln>
                  <a:noFill/>
                </a:ln>
                <a:solidFill>
                  <a:srgbClr val="A6AAA9"/>
                </a:solidFill>
                <a:effectLst/>
                <a:uLnTx/>
                <a:uFillTx/>
                <a:latin typeface="Arial" panose="020B0604020202020204"/>
                <a:cs typeface="Arial" panose="020B0604020202020204"/>
                <a:sym typeface="Arial" panose="020B0604020202020204"/>
              </a:rPr>
              <a:pPr marL="0" marR="0" lvl="0" indent="0" algn="ctr" defTabSz="914400" rtl="0" eaLnBrk="1" fontAlgn="auto" latinLnBrk="0" hangingPunct="1">
                <a:lnSpc>
                  <a:spcPct val="100000"/>
                </a:lnSpc>
                <a:spcBef>
                  <a:spcPts val="0"/>
                </a:spcBef>
                <a:spcAft>
                  <a:spcPts val="0"/>
                </a:spcAft>
                <a:buClrTx/>
                <a:buSzTx/>
                <a:buFontTx/>
                <a:buNone/>
                <a:tabLst/>
                <a:defRPr/>
              </a:pPr>
              <a:t>150</a:t>
            </a:fld>
            <a:endParaRPr kumimoji="0" lang="en-US" sz="1000" b="0" i="0" u="none" strike="noStrike" kern="1200" cap="none" spc="0" normalizeH="0" baseline="0" noProof="0">
              <a:ln>
                <a:noFill/>
              </a:ln>
              <a:solidFill>
                <a:srgbClr val="A6AAA9"/>
              </a:solidFill>
              <a:effectLst/>
              <a:uLnTx/>
              <a:uFillTx/>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652572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ML models in new age of applications are opaque, non-intuitive </a:t>
            </a:r>
          </a:p>
          <a:p>
            <a:pPr lvl="1"/>
            <a:r>
              <a:rPr lang="en-US" dirty="0"/>
              <a:t>XAI improves understanding, trust for people</a:t>
            </a:r>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16</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E3F9982C-0839-5846-AD3B-6351DD4F5156}"/>
              </a:ext>
            </a:extLst>
          </p:cNvPr>
          <p:cNvPicPr>
            <a:picLocks noChangeAspect="1"/>
          </p:cNvPicPr>
          <p:nvPr/>
        </p:nvPicPr>
        <p:blipFill>
          <a:blip r:embed="rId2"/>
          <a:stretch>
            <a:fillRect/>
          </a:stretch>
        </p:blipFill>
        <p:spPr>
          <a:xfrm>
            <a:off x="3093027" y="2874166"/>
            <a:ext cx="6584373" cy="3709197"/>
          </a:xfrm>
          <a:prstGeom prst="rect">
            <a:avLst/>
          </a:prstGeom>
        </p:spPr>
      </p:pic>
    </p:spTree>
    <p:extLst>
      <p:ext uri="{BB962C8B-B14F-4D97-AF65-F5344CB8AC3E}">
        <p14:creationId xmlns:p14="http://schemas.microsoft.com/office/powerpoint/2010/main" val="1173324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Explainable AI (XAI) Case Study</a:t>
            </a:r>
          </a:p>
        </p:txBody>
      </p:sp>
      <p:sp>
        <p:nvSpPr>
          <p:cNvPr id="3" name="Content Placeholder 2"/>
          <p:cNvSpPr>
            <a:spLocks noGrp="1"/>
          </p:cNvSpPr>
          <p:nvPr>
            <p:ph idx="1"/>
          </p:nvPr>
        </p:nvSpPr>
        <p:spPr>
          <a:xfrm>
            <a:off x="1981200" y="1600201"/>
            <a:ext cx="8229600" cy="1433945"/>
          </a:xfrm>
        </p:spPr>
        <p:txBody>
          <a:bodyPr>
            <a:normAutofit/>
          </a:bodyPr>
          <a:lstStyle/>
          <a:p>
            <a:r>
              <a:rPr lang="en-US" dirty="0"/>
              <a:t>Anomaly detection </a:t>
            </a:r>
            <a:r>
              <a:rPr lang="en-US" dirty="0">
                <a:solidFill>
                  <a:srgbClr val="C00000"/>
                </a:solidFill>
                <a:sym typeface="Wingdings" pitchFamily="2" charset="2"/>
              </a:rPr>
              <a:t></a:t>
            </a:r>
            <a:r>
              <a:rPr lang="en-US" dirty="0">
                <a:sym typeface="Wingdings" pitchFamily="2" charset="2"/>
              </a:rPr>
              <a:t> network-wide bottleneck event diagnosis or cyber attack detection/mitigation</a:t>
            </a:r>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17</a:t>
            </a:fld>
            <a:endParaRPr lang="en-US" dirty="0">
              <a:solidFill>
                <a:prstClr val="black">
                  <a:tint val="75000"/>
                </a:prstClr>
              </a:solidFill>
            </a:endParaRPr>
          </a:p>
        </p:txBody>
      </p:sp>
      <p:pic>
        <p:nvPicPr>
          <p:cNvPr id="7" name="Picture 6" descr="Screen Shot 2015-03-20 at 12.37.47 AM.png">
            <a:extLst>
              <a:ext uri="{FF2B5EF4-FFF2-40B4-BE49-F238E27FC236}">
                <a16:creationId xmlns:a16="http://schemas.microsoft.com/office/drawing/2014/main" id="{CE2262B9-AD19-9246-9FA5-35C06C831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653" y="2640434"/>
            <a:ext cx="3985711" cy="3083867"/>
          </a:xfrm>
          <a:prstGeom prst="rect">
            <a:avLst/>
          </a:prstGeom>
        </p:spPr>
      </p:pic>
      <p:pic>
        <p:nvPicPr>
          <p:cNvPr id="8" name="Picture 7" descr="dashboard.png">
            <a:extLst>
              <a:ext uri="{FF2B5EF4-FFF2-40B4-BE49-F238E27FC236}">
                <a16:creationId xmlns:a16="http://schemas.microsoft.com/office/drawing/2014/main" id="{5295545C-5298-7E4F-A4AB-6C7D3AAE5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640" y="2469179"/>
            <a:ext cx="3985711" cy="3358746"/>
          </a:xfrm>
          <a:prstGeom prst="rect">
            <a:avLst/>
          </a:prstGeom>
        </p:spPr>
      </p:pic>
      <p:sp>
        <p:nvSpPr>
          <p:cNvPr id="4" name="Rectangle 3">
            <a:extLst>
              <a:ext uri="{FF2B5EF4-FFF2-40B4-BE49-F238E27FC236}">
                <a16:creationId xmlns:a16="http://schemas.microsoft.com/office/drawing/2014/main" id="{941981E3-1D62-B945-811F-049618175F0C}"/>
              </a:ext>
            </a:extLst>
          </p:cNvPr>
          <p:cNvSpPr/>
          <p:nvPr/>
        </p:nvSpPr>
        <p:spPr>
          <a:xfrm>
            <a:off x="5890656" y="4148552"/>
            <a:ext cx="623889" cy="630942"/>
          </a:xfrm>
          <a:prstGeom prst="rect">
            <a:avLst/>
          </a:prstGeom>
        </p:spPr>
        <p:txBody>
          <a:bodyPr wrap="none">
            <a:spAutoFit/>
          </a:bodyPr>
          <a:lstStyle/>
          <a:p>
            <a:pPr defTabSz="457200"/>
            <a:r>
              <a:rPr lang="en-US" sz="3500" dirty="0">
                <a:solidFill>
                  <a:srgbClr val="C00000"/>
                </a:solidFill>
                <a:latin typeface="Calibri"/>
                <a:sym typeface="Wingdings" pitchFamily="2" charset="2"/>
              </a:rPr>
              <a:t></a:t>
            </a:r>
            <a:endParaRPr lang="en-US" sz="3500" dirty="0">
              <a:solidFill>
                <a:srgbClr val="C00000"/>
              </a:solidFill>
              <a:latin typeface="Calibri"/>
            </a:endParaRPr>
          </a:p>
        </p:txBody>
      </p:sp>
    </p:spTree>
    <p:extLst>
      <p:ext uri="{BB962C8B-B14F-4D97-AF65-F5344CB8AC3E}">
        <p14:creationId xmlns:p14="http://schemas.microsoft.com/office/powerpoint/2010/main" val="25521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Common Anomaly Detection Analysis Schemes</a:t>
            </a:r>
          </a:p>
        </p:txBody>
      </p:sp>
      <p:sp>
        <p:nvSpPr>
          <p:cNvPr id="3" name="Content Placeholder 2"/>
          <p:cNvSpPr>
            <a:spLocks noGrp="1"/>
          </p:cNvSpPr>
          <p:nvPr>
            <p:ph idx="1"/>
          </p:nvPr>
        </p:nvSpPr>
        <p:spPr>
          <a:xfrm>
            <a:off x="1877293" y="1600200"/>
            <a:ext cx="8489373" cy="4744844"/>
          </a:xfrm>
        </p:spPr>
        <p:txBody>
          <a:bodyPr>
            <a:normAutofit fontScale="92500" lnSpcReduction="10000"/>
          </a:bodyPr>
          <a:lstStyle/>
          <a:p>
            <a:r>
              <a:rPr lang="en-US" sz="1800" b="1" dirty="0"/>
              <a:t>Statistical Techniques</a:t>
            </a:r>
          </a:p>
          <a:p>
            <a:pPr lvl="1"/>
            <a:r>
              <a:rPr lang="en-US" sz="1800" dirty="0"/>
              <a:t>Identify anomalies without assuming a stochastic model in the measurements</a:t>
            </a:r>
          </a:p>
          <a:p>
            <a:r>
              <a:rPr lang="en-US" sz="1800" b="1" dirty="0"/>
              <a:t>Classification Techniques</a:t>
            </a:r>
          </a:p>
          <a:p>
            <a:pPr lvl="1"/>
            <a:r>
              <a:rPr lang="en-US" sz="1800" dirty="0"/>
              <a:t>Identify the root-cause of anomalies through behavior observation (uses offline training/labeling; online testing on unlabeled measurements for category assignment)</a:t>
            </a:r>
          </a:p>
          <a:p>
            <a:r>
              <a:rPr lang="en-US" sz="1800" b="1" dirty="0"/>
              <a:t>Clustering Techniques</a:t>
            </a:r>
          </a:p>
          <a:p>
            <a:pPr lvl="1"/>
            <a:r>
              <a:rPr lang="en-US" sz="1800" dirty="0"/>
              <a:t>Category is not known </a:t>
            </a:r>
            <a:r>
              <a:rPr lang="en-US" sz="1800" dirty="0" err="1"/>
              <a:t>apriori</a:t>
            </a:r>
            <a:r>
              <a:rPr lang="en-US" sz="1800" dirty="0"/>
              <a:t> but placing data points that are similar close to each other – create category based on some distance function</a:t>
            </a:r>
          </a:p>
          <a:p>
            <a:r>
              <a:rPr lang="en-US" sz="1800" b="1" dirty="0"/>
              <a:t>Expert System Techniques</a:t>
            </a:r>
          </a:p>
          <a:p>
            <a:pPr lvl="1"/>
            <a:r>
              <a:rPr lang="en-US" sz="1800" dirty="0"/>
              <a:t>Root-cause analysis by </a:t>
            </a:r>
            <a:r>
              <a:rPr lang="en-US" sz="1800" dirty="0" err="1"/>
              <a:t>imitiating</a:t>
            </a:r>
            <a:r>
              <a:rPr lang="en-US" sz="1800" dirty="0"/>
              <a:t> knowledge of human expert; rule-based or model-based</a:t>
            </a:r>
          </a:p>
          <a:p>
            <a:r>
              <a:rPr lang="en-US" sz="1800" b="1" dirty="0"/>
              <a:t>Graph-theoretic Techniques</a:t>
            </a:r>
          </a:p>
          <a:p>
            <a:pPr lvl="1"/>
            <a:r>
              <a:rPr lang="en-US" sz="1800" dirty="0"/>
              <a:t>Causality (cause-effect) or dependency graph representations; algorithms help test various hypotheses or data perspectives</a:t>
            </a:r>
            <a:endParaRPr lang="en-US" dirty="0"/>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18</a:t>
            </a:fld>
            <a:endParaRPr lang="en-US" dirty="0">
              <a:solidFill>
                <a:prstClr val="black">
                  <a:tint val="75000"/>
                </a:prstClr>
              </a:solidFill>
            </a:endParaRPr>
          </a:p>
        </p:txBody>
      </p:sp>
    </p:spTree>
    <p:extLst>
      <p:ext uri="{BB962C8B-B14F-4D97-AF65-F5344CB8AC3E}">
        <p14:creationId xmlns:p14="http://schemas.microsoft.com/office/powerpoint/2010/main" val="268450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System: “Smart” Workflow to Knowledge-driven Decision Making</a:t>
            </a:r>
          </a:p>
        </p:txBody>
      </p:sp>
      <p:sp>
        <p:nvSpPr>
          <p:cNvPr id="3" name="Content Placeholder 2"/>
          <p:cNvSpPr>
            <a:spLocks noGrp="1"/>
          </p:cNvSpPr>
          <p:nvPr>
            <p:ph idx="1"/>
          </p:nvPr>
        </p:nvSpPr>
        <p:spPr>
          <a:xfrm>
            <a:off x="1877293" y="1600201"/>
            <a:ext cx="8489373" cy="4509655"/>
          </a:xfrm>
        </p:spPr>
        <p:txBody>
          <a:bodyPr>
            <a:normAutofit/>
          </a:bodyPr>
          <a:lstStyle/>
          <a:p>
            <a:r>
              <a:rPr lang="en-US" b="1" dirty="0"/>
              <a:t>Sensing </a:t>
            </a:r>
            <a:r>
              <a:rPr lang="en-US" i="1" dirty="0"/>
              <a:t>(Assess/Data)</a:t>
            </a:r>
          </a:p>
          <a:p>
            <a:pPr lvl="1"/>
            <a:r>
              <a:rPr lang="en-US" dirty="0"/>
              <a:t>Recognize important patterns/events in space and time</a:t>
            </a:r>
          </a:p>
          <a:p>
            <a:pPr lvl="1"/>
            <a:r>
              <a:rPr lang="en-US" dirty="0"/>
              <a:t>Filter out the noise</a:t>
            </a:r>
          </a:p>
          <a:p>
            <a:pPr lvl="1"/>
            <a:r>
              <a:rPr lang="en-US" dirty="0"/>
              <a:t>Trust in the data</a:t>
            </a:r>
          </a:p>
          <a:p>
            <a:r>
              <a:rPr lang="en-US" b="1" dirty="0"/>
              <a:t>Reasoning </a:t>
            </a:r>
            <a:r>
              <a:rPr lang="en-US" i="1" dirty="0"/>
              <a:t>(Infer/Learn)</a:t>
            </a:r>
          </a:p>
          <a:p>
            <a:pPr lvl="1"/>
            <a:r>
              <a:rPr lang="en-US" dirty="0"/>
              <a:t>Turning patterns/events and their relationship into knowledge</a:t>
            </a:r>
          </a:p>
          <a:p>
            <a:pPr lvl="1"/>
            <a:r>
              <a:rPr lang="en-US" dirty="0"/>
              <a:t>Logic-based inference / evidence-based inference</a:t>
            </a:r>
          </a:p>
          <a:p>
            <a:pPr lvl="1"/>
            <a:r>
              <a:rPr lang="en-US" dirty="0"/>
              <a:t>Local/global situation assessment / similarity checking</a:t>
            </a:r>
          </a:p>
          <a:p>
            <a:pPr lvl="1"/>
            <a:r>
              <a:rPr lang="en-US" dirty="0"/>
              <a:t>Building/using knowledge base/catalog with successful example cases</a:t>
            </a:r>
          </a:p>
          <a:p>
            <a:r>
              <a:rPr lang="en-US" b="1" dirty="0"/>
              <a:t>Acting </a:t>
            </a:r>
            <a:r>
              <a:rPr lang="en-US" i="1" dirty="0"/>
              <a:t>(Predict/Fix)</a:t>
            </a:r>
          </a:p>
          <a:p>
            <a:pPr lvl="1"/>
            <a:r>
              <a:rPr lang="en-US" dirty="0"/>
              <a:t>Establish communication goal and generate dialog for a specific crisis</a:t>
            </a:r>
          </a:p>
          <a:p>
            <a:pPr lvl="1"/>
            <a:r>
              <a:rPr lang="en-US" dirty="0"/>
              <a:t>Planning / Problem Solving using model predictions</a:t>
            </a:r>
          </a:p>
          <a:p>
            <a:pPr lvl="1"/>
            <a:r>
              <a:rPr lang="en-US" dirty="0"/>
              <a:t>Robotic Control using software-defined technologies</a:t>
            </a:r>
          </a:p>
          <a:p>
            <a:pPr lvl="1"/>
            <a:endParaRPr lang="en-US" dirty="0"/>
          </a:p>
          <a:p>
            <a:endParaRPr lang="en-US" dirty="0"/>
          </a:p>
          <a:p>
            <a:pPr marL="0" indent="0">
              <a:buNone/>
            </a:pPr>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19</a:t>
            </a:fld>
            <a:endParaRPr lang="en-US" dirty="0">
              <a:solidFill>
                <a:prstClr val="black">
                  <a:tint val="75000"/>
                </a:prstClr>
              </a:solidFill>
            </a:endParaRPr>
          </a:p>
        </p:txBody>
      </p:sp>
    </p:spTree>
    <p:extLst>
      <p:ext uri="{BB962C8B-B14F-4D97-AF65-F5344CB8AC3E}">
        <p14:creationId xmlns:p14="http://schemas.microsoft.com/office/powerpoint/2010/main" val="2789913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lstStyle/>
          <a:p>
            <a:fld id="{19A1A663-AB5A-1C46-BB3F-DC91B87E1671}" type="slidenum">
              <a:rPr lang="en-US" smtClean="0"/>
              <a:pPr/>
              <a:t>2</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212051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8772C-8E3E-F7B2-6F2D-24DA426BFC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8341-6E86-17A2-F1B3-BA695AB1D8FC}"/>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20</a:t>
            </a:fld>
            <a:endParaRPr lang="en-US" dirty="0"/>
          </a:p>
        </p:txBody>
      </p:sp>
      <p:sp>
        <p:nvSpPr>
          <p:cNvPr id="3" name="Text Placeholder 2">
            <a:extLst>
              <a:ext uri="{FF2B5EF4-FFF2-40B4-BE49-F238E27FC236}">
                <a16:creationId xmlns:a16="http://schemas.microsoft.com/office/drawing/2014/main" id="{4D57C8EA-96C5-C662-26DC-712FD24715EE}"/>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754389CB-6E9A-3754-8FDF-5D86B25784CF}"/>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solidFill>
                  <a:srgbClr val="FF0000"/>
                </a:solidFill>
              </a:rPr>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3912618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21</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Evaluate security of an IT infrastructure by safely trying (i.e., ethical hacking) to exploit vulnerabilities with written permission</a:t>
            </a:r>
          </a:p>
          <a:p>
            <a:pPr lvl="1">
              <a:lnSpc>
                <a:spcPct val="80000"/>
              </a:lnSpc>
              <a:defRPr/>
            </a:pPr>
            <a:r>
              <a:rPr lang="en-US" dirty="0">
                <a:solidFill>
                  <a:prstClr val="black"/>
                </a:solidFill>
              </a:rPr>
              <a:t>Performed at different levels e.g., OS level, web apps level, wired/wireless network services level, end-user level, …</a:t>
            </a:r>
          </a:p>
          <a:p>
            <a:pPr>
              <a:lnSpc>
                <a:spcPct val="80000"/>
              </a:lnSpc>
              <a:defRPr/>
            </a:pPr>
            <a:r>
              <a:rPr lang="en-US" dirty="0">
                <a:solidFill>
                  <a:prstClr val="black"/>
                </a:solidFill>
              </a:rPr>
              <a:t>Assessment to help identify misconfigurations, risky user behavior and validate the efficacy of defense mechanisms</a:t>
            </a:r>
          </a:p>
          <a:p>
            <a:pPr lvl="1">
              <a:lnSpc>
                <a:spcPct val="80000"/>
              </a:lnSpc>
              <a:defRPr/>
            </a:pPr>
            <a:r>
              <a:rPr lang="en-US" dirty="0">
                <a:solidFill>
                  <a:prstClr val="black"/>
                </a:solidFill>
              </a:rPr>
              <a:t>Goal is to find vulnerabilities before any attacker</a:t>
            </a:r>
          </a:p>
          <a:p>
            <a:pPr>
              <a:lnSpc>
                <a:spcPct val="80000"/>
              </a:lnSpc>
              <a:defRPr/>
            </a:pPr>
            <a:r>
              <a:rPr lang="en-US" dirty="0">
                <a:solidFill>
                  <a:prstClr val="black"/>
                </a:solidFill>
              </a:rPr>
              <a:t>Two types of Pen Testing</a:t>
            </a:r>
          </a:p>
          <a:p>
            <a:pPr lvl="1">
              <a:lnSpc>
                <a:spcPct val="80000"/>
              </a:lnSpc>
              <a:defRPr/>
            </a:pPr>
            <a:r>
              <a:rPr lang="en-US" b="1" dirty="0">
                <a:solidFill>
                  <a:prstClr val="black"/>
                </a:solidFill>
              </a:rPr>
              <a:t>Black box</a:t>
            </a:r>
            <a:r>
              <a:rPr lang="en-US" dirty="0">
                <a:solidFill>
                  <a:prstClr val="black"/>
                </a:solidFill>
              </a:rPr>
              <a:t>: testing external components targeted with public or zero-day exploits </a:t>
            </a:r>
            <a:r>
              <a:rPr lang="en-US" dirty="0">
                <a:solidFill>
                  <a:srgbClr val="C00000"/>
                </a:solidFill>
              </a:rPr>
              <a:t>(Black Hat)</a:t>
            </a:r>
          </a:p>
          <a:p>
            <a:pPr lvl="1">
              <a:lnSpc>
                <a:spcPct val="80000"/>
              </a:lnSpc>
              <a:defRPr/>
            </a:pPr>
            <a:r>
              <a:rPr lang="en-US" b="1" dirty="0">
                <a:solidFill>
                  <a:prstClr val="black"/>
                </a:solidFill>
              </a:rPr>
              <a:t>White box</a:t>
            </a:r>
            <a:r>
              <a:rPr lang="en-US" dirty="0">
                <a:solidFill>
                  <a:prstClr val="black"/>
                </a:solidFill>
              </a:rPr>
              <a:t>: testing internal components </a:t>
            </a:r>
            <a:r>
              <a:rPr lang="en-US" dirty="0">
                <a:solidFill>
                  <a:srgbClr val="C00000"/>
                </a:solidFill>
              </a:rPr>
              <a:t>(White Hat) </a:t>
            </a:r>
          </a:p>
          <a:p>
            <a:pPr lvl="1">
              <a:lnSpc>
                <a:spcPct val="80000"/>
              </a:lnSpc>
              <a:defRPr/>
            </a:pPr>
            <a:r>
              <a:rPr lang="en-US" dirty="0">
                <a:solidFill>
                  <a:prstClr val="black"/>
                </a:solidFill>
              </a:rPr>
              <a:t>Could combine for </a:t>
            </a:r>
            <a:r>
              <a:rPr lang="en-US" b="1" dirty="0">
                <a:solidFill>
                  <a:prstClr val="black"/>
                </a:solidFill>
              </a:rPr>
              <a:t>Grey box </a:t>
            </a:r>
            <a:r>
              <a:rPr lang="en-US" dirty="0">
                <a:solidFill>
                  <a:prstClr val="black"/>
                </a:solidFill>
              </a:rPr>
              <a:t>testing</a:t>
            </a:r>
          </a:p>
          <a:p>
            <a:pPr marL="457200" lvl="1" indent="0">
              <a:lnSpc>
                <a:spcPct val="80000"/>
              </a:lnSpc>
              <a:buNone/>
              <a:defRPr/>
            </a:pPr>
            <a:endParaRPr lang="en-US" dirty="0">
              <a:solidFill>
                <a:srgbClr val="C00000"/>
              </a:solidFill>
            </a:endParaRPr>
          </a:p>
          <a:p>
            <a:pPr marL="0" indent="0">
              <a:lnSpc>
                <a:spcPct val="80000"/>
              </a:lnSpc>
              <a:buNone/>
              <a:defRPr/>
            </a:pPr>
            <a:endParaRPr lang="en-US" dirty="0">
              <a:solidFill>
                <a:prstClr val="black"/>
              </a:solidFill>
            </a:endParaRPr>
          </a:p>
          <a:p>
            <a:pPr>
              <a:lnSpc>
                <a:spcPct val="80000"/>
              </a:lnSpc>
              <a:defRPr/>
            </a:pPr>
            <a:endParaRPr lang="en-US" dirty="0">
              <a:solidFill>
                <a:prstClr val="black"/>
              </a:solidFill>
            </a:endParaRPr>
          </a:p>
        </p:txBody>
      </p:sp>
      <p:pic>
        <p:nvPicPr>
          <p:cNvPr id="1026" name="Picture 2" descr="What is Penetration Testing? | Pen Testing Methodologies and Tools | Edureka">
            <a:extLst>
              <a:ext uri="{FF2B5EF4-FFF2-40B4-BE49-F238E27FC236}">
                <a16:creationId xmlns:a16="http://schemas.microsoft.com/office/drawing/2014/main" id="{9F8D0290-5218-5A48-9C6F-6CC34C57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444" y="4352090"/>
            <a:ext cx="3220279" cy="22312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C7E36B-7D1E-4A44-88BD-03D3C9026EB0}"/>
              </a:ext>
            </a:extLst>
          </p:cNvPr>
          <p:cNvPicPr>
            <a:picLocks noChangeAspect="1"/>
          </p:cNvPicPr>
          <p:nvPr/>
        </p:nvPicPr>
        <p:blipFill>
          <a:blip r:embed="rId4"/>
          <a:stretch>
            <a:fillRect/>
          </a:stretch>
        </p:blipFill>
        <p:spPr>
          <a:xfrm>
            <a:off x="3388548" y="4940011"/>
            <a:ext cx="2213250" cy="1712566"/>
          </a:xfrm>
          <a:prstGeom prst="rect">
            <a:avLst/>
          </a:prstGeom>
        </p:spPr>
      </p:pic>
    </p:spTree>
    <p:extLst>
      <p:ext uri="{BB962C8B-B14F-4D97-AF65-F5344CB8AC3E}">
        <p14:creationId xmlns:p14="http://schemas.microsoft.com/office/powerpoint/2010/main" val="365228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dirty="0"/>
              <a:t>Penetration Testing / Pen Testing</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22</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dirty="0">
                <a:solidFill>
                  <a:prstClr val="black"/>
                </a:solidFill>
              </a:rPr>
              <a:t>Manual or automated approaches are used</a:t>
            </a:r>
          </a:p>
          <a:p>
            <a:pPr lvl="1">
              <a:lnSpc>
                <a:spcPct val="80000"/>
              </a:lnSpc>
              <a:defRPr/>
            </a:pPr>
            <a:r>
              <a:rPr lang="en-US" dirty="0">
                <a:solidFill>
                  <a:prstClr val="black"/>
                </a:solidFill>
              </a:rPr>
              <a:t>Pen tester goal is to exploit a particular vulnerability and use compromised hosts to launch new exploits at other internal resources</a:t>
            </a:r>
          </a:p>
          <a:p>
            <a:pPr lvl="1">
              <a:lnSpc>
                <a:spcPct val="80000"/>
              </a:lnSpc>
              <a:defRPr/>
            </a:pPr>
            <a:r>
              <a:rPr lang="en-US" dirty="0">
                <a:solidFill>
                  <a:prstClr val="black"/>
                </a:solidFill>
              </a:rPr>
              <a:t>Document the combination of vulnerabilities exploited in a particular sequence </a:t>
            </a:r>
          </a:p>
          <a:p>
            <a:pPr lvl="1">
              <a:lnSpc>
                <a:spcPct val="80000"/>
              </a:lnSpc>
              <a:defRPr/>
            </a:pPr>
            <a:r>
              <a:rPr lang="en-US" dirty="0">
                <a:solidFill>
                  <a:prstClr val="black"/>
                </a:solidFill>
              </a:rPr>
              <a:t>Testing ends if highest level of privilege escalation or highest levels of security clearance is attained</a:t>
            </a:r>
          </a:p>
          <a:p>
            <a:pPr>
              <a:lnSpc>
                <a:spcPct val="80000"/>
              </a:lnSpc>
              <a:defRPr/>
            </a:pPr>
            <a:r>
              <a:rPr lang="en-US" dirty="0">
                <a:solidFill>
                  <a:prstClr val="black"/>
                </a:solidFill>
              </a:rPr>
              <a:t>A report is produced for decision makers with:</a:t>
            </a:r>
          </a:p>
          <a:p>
            <a:pPr lvl="1">
              <a:lnSpc>
                <a:spcPct val="80000"/>
              </a:lnSpc>
              <a:defRPr/>
            </a:pPr>
            <a:r>
              <a:rPr lang="en-US" dirty="0">
                <a:solidFill>
                  <a:prstClr val="black"/>
                </a:solidFill>
              </a:rPr>
              <a:t>Exposed vulnerabilities in terms of attack surfaces</a:t>
            </a:r>
          </a:p>
          <a:p>
            <a:pPr lvl="1">
              <a:lnSpc>
                <a:spcPct val="80000"/>
              </a:lnSpc>
              <a:defRPr/>
            </a:pPr>
            <a:r>
              <a:rPr lang="en-US" dirty="0">
                <a:solidFill>
                  <a:prstClr val="black"/>
                </a:solidFill>
              </a:rPr>
              <a:t>Strategic conclusions on impact on business and operations</a:t>
            </a:r>
          </a:p>
          <a:p>
            <a:pPr lvl="1">
              <a:lnSpc>
                <a:spcPct val="80000"/>
              </a:lnSpc>
              <a:defRPr/>
            </a:pPr>
            <a:r>
              <a:rPr lang="en-US" dirty="0">
                <a:solidFill>
                  <a:prstClr val="black"/>
                </a:solidFill>
              </a:rPr>
              <a:t>Priorities for remediation against threats and attack vectors</a:t>
            </a:r>
          </a:p>
          <a:p>
            <a:pPr lvl="1">
              <a:lnSpc>
                <a:spcPct val="80000"/>
              </a:lnSpc>
              <a:defRPr/>
            </a:pPr>
            <a:r>
              <a:rPr lang="en-US" dirty="0">
                <a:solidFill>
                  <a:prstClr val="black"/>
                </a:solidFill>
              </a:rPr>
              <a:t>Approvals needed for fixes</a:t>
            </a:r>
          </a:p>
          <a:p>
            <a:pPr>
              <a:lnSpc>
                <a:spcPct val="80000"/>
              </a:lnSpc>
              <a:defRPr/>
            </a:pPr>
            <a:r>
              <a:rPr lang="en-US" dirty="0">
                <a:solidFill>
                  <a:prstClr val="black"/>
                </a:solidFill>
              </a:rPr>
              <a:t>Notifications are sent to relevant stakeholders e.g., senior management, vendors of hardware/software</a:t>
            </a:r>
          </a:p>
          <a:p>
            <a:pPr>
              <a:lnSpc>
                <a:spcPct val="80000"/>
              </a:lnSpc>
              <a:defRPr/>
            </a:pPr>
            <a:r>
              <a:rPr lang="en-US" dirty="0">
                <a:solidFill>
                  <a:prstClr val="black"/>
                </a:solidFill>
              </a:rPr>
              <a:t>Pen Tester must close out work (e.g., backdoors to maintain access, etc.) to avoid someone else from exploiting the vulnerabilities later</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341435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a:bodyPr>
          <a:lstStyle/>
          <a:p>
            <a:r>
              <a:rPr lang="en-US" sz="3200" b="1" dirty="0">
                <a:solidFill>
                  <a:srgbClr val="FF0000"/>
                </a:solidFill>
              </a:rPr>
              <a:t>Penetration Testing Steps</a:t>
            </a:r>
            <a:endParaRPr lang="en-US" sz="2400" b="1" dirty="0">
              <a:solidFill>
                <a:srgbClr val="FF0000"/>
              </a:solidFill>
            </a:endParaRP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23</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1859281" y="1209719"/>
            <a:ext cx="8571411"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nSpc>
                <a:spcPct val="80000"/>
              </a:lnSpc>
              <a:buFont typeface="+mj-lt"/>
              <a:buAutoNum type="arabicPeriod"/>
              <a:defRPr/>
            </a:pPr>
            <a:r>
              <a:rPr lang="en-US" b="1" dirty="0">
                <a:solidFill>
                  <a:prstClr val="black"/>
                </a:solidFill>
              </a:rPr>
              <a:t>Information Intelligence</a:t>
            </a:r>
          </a:p>
          <a:p>
            <a:pPr lvl="1">
              <a:lnSpc>
                <a:spcPct val="80000"/>
              </a:lnSpc>
              <a:defRPr/>
            </a:pPr>
            <a:r>
              <a:rPr lang="en-US" dirty="0">
                <a:solidFill>
                  <a:prstClr val="black"/>
                </a:solidFill>
              </a:rPr>
              <a:t>Using tools such as </a:t>
            </a:r>
            <a:r>
              <a:rPr lang="en-US" dirty="0" err="1">
                <a:solidFill>
                  <a:prstClr val="black"/>
                </a:solidFill>
              </a:rPr>
              <a:t>nmap</a:t>
            </a:r>
            <a:r>
              <a:rPr lang="en-US" dirty="0">
                <a:solidFill>
                  <a:prstClr val="black"/>
                </a:solidFill>
              </a:rPr>
              <a:t>, </a:t>
            </a:r>
            <a:r>
              <a:rPr lang="en-US" dirty="0" err="1">
                <a:solidFill>
                  <a:prstClr val="black"/>
                </a:solidFill>
              </a:rPr>
              <a:t>nslookup</a:t>
            </a:r>
            <a:r>
              <a:rPr lang="en-US" dirty="0">
                <a:solidFill>
                  <a:prstClr val="black"/>
                </a:solidFill>
              </a:rPr>
              <a:t>, people finders/Google search</a:t>
            </a:r>
          </a:p>
          <a:p>
            <a:pPr lvl="1">
              <a:lnSpc>
                <a:spcPct val="80000"/>
              </a:lnSpc>
              <a:defRPr/>
            </a:pPr>
            <a:r>
              <a:rPr lang="en-US" dirty="0">
                <a:solidFill>
                  <a:prstClr val="black"/>
                </a:solidFill>
              </a:rPr>
              <a:t>Performing people profiling to target (e.g., via email or phone) as part of </a:t>
            </a:r>
            <a:r>
              <a:rPr lang="en-US" dirty="0">
                <a:solidFill>
                  <a:srgbClr val="C00000"/>
                </a:solidFill>
              </a:rPr>
              <a:t>social engineering</a:t>
            </a:r>
          </a:p>
          <a:p>
            <a:pPr>
              <a:lnSpc>
                <a:spcPct val="80000"/>
              </a:lnSpc>
              <a:defRPr/>
            </a:pPr>
            <a:endParaRPr lang="en-US" b="1" dirty="0">
              <a:solidFill>
                <a:prstClr val="black"/>
              </a:solidFill>
            </a:endParaRPr>
          </a:p>
          <a:p>
            <a:pPr marL="457200" indent="-457200">
              <a:lnSpc>
                <a:spcPct val="80000"/>
              </a:lnSpc>
              <a:buFont typeface="+mj-lt"/>
              <a:buAutoNum type="arabicPeriod" startAt="2"/>
              <a:defRPr/>
            </a:pPr>
            <a:r>
              <a:rPr lang="en-US" b="1" dirty="0">
                <a:solidFill>
                  <a:prstClr val="black"/>
                </a:solidFill>
              </a:rPr>
              <a:t>Scanning and Enumerating</a:t>
            </a:r>
          </a:p>
          <a:p>
            <a:pPr lvl="1">
              <a:lnSpc>
                <a:spcPct val="80000"/>
              </a:lnSpc>
              <a:defRPr/>
            </a:pPr>
            <a:r>
              <a:rPr lang="en-US" dirty="0">
                <a:solidFill>
                  <a:prstClr val="black"/>
                </a:solidFill>
              </a:rPr>
              <a:t>TCP and UDP port scanning to learn about target environment and find exposed vulnerabilities</a:t>
            </a:r>
          </a:p>
          <a:p>
            <a:pPr lvl="1">
              <a:lnSpc>
                <a:spcPct val="80000"/>
              </a:lnSpc>
              <a:defRPr/>
            </a:pPr>
            <a:r>
              <a:rPr lang="en-US" dirty="0">
                <a:solidFill>
                  <a:prstClr val="black"/>
                </a:solidFill>
              </a:rPr>
              <a:t>Using tools such as </a:t>
            </a:r>
            <a:r>
              <a:rPr lang="en-US" dirty="0" err="1">
                <a:solidFill>
                  <a:prstClr val="black"/>
                </a:solidFill>
              </a:rPr>
              <a:t>metasploit</a:t>
            </a:r>
            <a:r>
              <a:rPr lang="en-US" dirty="0">
                <a:solidFill>
                  <a:prstClr val="black"/>
                </a:solidFill>
              </a:rPr>
              <a:t>, </a:t>
            </a:r>
            <a:r>
              <a:rPr lang="en-US" dirty="0" err="1">
                <a:solidFill>
                  <a:prstClr val="black"/>
                </a:solidFill>
              </a:rPr>
              <a:t>nc</a:t>
            </a:r>
            <a:r>
              <a:rPr lang="en-US" dirty="0">
                <a:solidFill>
                  <a:prstClr val="black"/>
                </a:solidFill>
              </a:rPr>
              <a:t>, </a:t>
            </a:r>
            <a:r>
              <a:rPr lang="en-US" dirty="0" err="1">
                <a:solidFill>
                  <a:prstClr val="black"/>
                </a:solidFill>
              </a:rPr>
              <a:t>nessus</a:t>
            </a:r>
            <a:r>
              <a:rPr lang="en-US" dirty="0">
                <a:solidFill>
                  <a:prstClr val="black"/>
                </a:solidFill>
              </a:rPr>
              <a:t> for </a:t>
            </a:r>
            <a:r>
              <a:rPr lang="en-US" dirty="0">
                <a:solidFill>
                  <a:srgbClr val="C00000"/>
                </a:solidFill>
              </a:rPr>
              <a:t>high-speed discovery, configuration auditing, asset profiling, sensitive data discovery</a:t>
            </a:r>
          </a:p>
          <a:p>
            <a:pPr>
              <a:lnSpc>
                <a:spcPct val="80000"/>
              </a:lnSpc>
              <a:defRPr/>
            </a:pPr>
            <a:endParaRPr lang="en-US" b="1" dirty="0">
              <a:solidFill>
                <a:prstClr val="black"/>
              </a:solidFill>
            </a:endParaRPr>
          </a:p>
          <a:p>
            <a:pPr marL="457200" indent="-457200">
              <a:lnSpc>
                <a:spcPct val="80000"/>
              </a:lnSpc>
              <a:buFont typeface="+mj-lt"/>
              <a:buAutoNum type="arabicPeriod" startAt="3"/>
              <a:defRPr/>
            </a:pPr>
            <a:r>
              <a:rPr lang="en-US" b="1" dirty="0">
                <a:solidFill>
                  <a:prstClr val="black"/>
                </a:solidFill>
              </a:rPr>
              <a:t>Advanced Fingerprinting</a:t>
            </a:r>
          </a:p>
          <a:p>
            <a:pPr lvl="1">
              <a:lnSpc>
                <a:spcPct val="80000"/>
              </a:lnSpc>
              <a:defRPr/>
            </a:pPr>
            <a:r>
              <a:rPr lang="en-US" dirty="0">
                <a:solidFill>
                  <a:prstClr val="black"/>
                </a:solidFill>
              </a:rPr>
              <a:t>Advanced fingerprinting of web applications, DNS, load balancers, etc. using scanning methods</a:t>
            </a:r>
          </a:p>
          <a:p>
            <a:pPr>
              <a:lnSpc>
                <a:spcPct val="80000"/>
              </a:lnSpc>
              <a:defRPr/>
            </a:pPr>
            <a:endParaRPr lang="en-US" b="1" dirty="0">
              <a:solidFill>
                <a:prstClr val="black"/>
              </a:solidFill>
            </a:endParaRPr>
          </a:p>
          <a:p>
            <a:pPr marL="457200" indent="-457200">
              <a:lnSpc>
                <a:spcPct val="80000"/>
              </a:lnSpc>
              <a:buFont typeface="+mj-lt"/>
              <a:buAutoNum type="arabicPeriod" startAt="4"/>
              <a:defRPr/>
            </a:pPr>
            <a:r>
              <a:rPr lang="en-US" b="1" dirty="0">
                <a:solidFill>
                  <a:prstClr val="black"/>
                </a:solidFill>
              </a:rPr>
              <a:t>Vulnerability Assessment</a:t>
            </a:r>
          </a:p>
          <a:p>
            <a:pPr lvl="1">
              <a:lnSpc>
                <a:spcPct val="80000"/>
              </a:lnSpc>
              <a:defRPr/>
            </a:pPr>
            <a:r>
              <a:rPr lang="en-US" dirty="0">
                <a:solidFill>
                  <a:prstClr val="black"/>
                </a:solidFill>
              </a:rPr>
              <a:t>Overlaps with Pen Testing but largely non-intrusive to identify vulnerabilities in systems/networks and analyze security posture</a:t>
            </a: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Tree>
    <p:extLst>
      <p:ext uri="{BB962C8B-B14F-4D97-AF65-F5344CB8AC3E}">
        <p14:creationId xmlns:p14="http://schemas.microsoft.com/office/powerpoint/2010/main" val="100286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Autofit/>
          </a:bodyPr>
          <a:lstStyle/>
          <a:p>
            <a:r>
              <a:rPr lang="en-US" sz="2500" dirty="0"/>
              <a:t>Vulnerability Assessment and Penetration Testing (VAPT)</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24</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pic>
        <p:nvPicPr>
          <p:cNvPr id="8" name="Picture 2" descr="IT Vulnerability Assessments vs Penetration Testing in Braintree, MA">
            <a:extLst>
              <a:ext uri="{FF2B5EF4-FFF2-40B4-BE49-F238E27FC236}">
                <a16:creationId xmlns:a16="http://schemas.microsoft.com/office/drawing/2014/main" id="{A08CB579-8165-514E-B551-494732418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942" y="1472343"/>
            <a:ext cx="7376240" cy="4784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4162E-2002-814F-ADA5-4AA410B2E517}"/>
              </a:ext>
            </a:extLst>
          </p:cNvPr>
          <p:cNvSpPr txBox="1"/>
          <p:nvPr/>
        </p:nvSpPr>
        <p:spPr>
          <a:xfrm>
            <a:off x="2686879" y="4901785"/>
            <a:ext cx="2818414" cy="1569660"/>
          </a:xfrm>
          <a:prstGeom prst="rect">
            <a:avLst/>
          </a:prstGeom>
          <a:noFill/>
        </p:spPr>
        <p:txBody>
          <a:bodyPr wrap="square" rtlCol="0">
            <a:spAutoFit/>
          </a:bodyPr>
          <a:lstStyle/>
          <a:p>
            <a:pPr defTabSz="457200"/>
            <a:r>
              <a:rPr lang="en-US" i="1" dirty="0">
                <a:solidFill>
                  <a:srgbClr val="0432FF"/>
                </a:solidFill>
                <a:latin typeface="Calibri"/>
              </a:rPr>
              <a:t>Automated/cheaper, minutes, scheduled, passive, “breadth over depth”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Nessus, OpenVAS, </a:t>
            </a:r>
            <a:r>
              <a:rPr lang="en-US" i="1" dirty="0" err="1">
                <a:solidFill>
                  <a:srgbClr val="C00000"/>
                </a:solidFill>
                <a:latin typeface="Calibri"/>
              </a:rPr>
              <a:t>Nikto</a:t>
            </a:r>
            <a:r>
              <a:rPr lang="en-US" i="1" dirty="0">
                <a:solidFill>
                  <a:srgbClr val="C00000"/>
                </a:solidFill>
                <a:latin typeface="Calibri"/>
              </a:rPr>
              <a:t>, SAINT</a:t>
            </a:r>
          </a:p>
        </p:txBody>
      </p:sp>
      <p:sp>
        <p:nvSpPr>
          <p:cNvPr id="10" name="TextBox 9">
            <a:extLst>
              <a:ext uri="{FF2B5EF4-FFF2-40B4-BE49-F238E27FC236}">
                <a16:creationId xmlns:a16="http://schemas.microsoft.com/office/drawing/2014/main" id="{FF974005-61F7-AD42-BE70-A3809AA1C3DF}"/>
              </a:ext>
            </a:extLst>
          </p:cNvPr>
          <p:cNvSpPr txBox="1"/>
          <p:nvPr/>
        </p:nvSpPr>
        <p:spPr>
          <a:xfrm>
            <a:off x="6583018" y="4938008"/>
            <a:ext cx="3935356" cy="1846659"/>
          </a:xfrm>
          <a:prstGeom prst="rect">
            <a:avLst/>
          </a:prstGeom>
          <a:noFill/>
        </p:spPr>
        <p:txBody>
          <a:bodyPr wrap="square" rtlCol="0">
            <a:spAutoFit/>
          </a:bodyPr>
          <a:lstStyle/>
          <a:p>
            <a:pPr defTabSz="457200"/>
            <a:r>
              <a:rPr lang="en-US" i="1" dirty="0">
                <a:solidFill>
                  <a:srgbClr val="0432FF"/>
                </a:solidFill>
                <a:latin typeface="Calibri"/>
              </a:rPr>
              <a:t>Often manual/expensive, days, opportunistic/intuitive, aggressive, “depth over breadth”</a:t>
            </a:r>
          </a:p>
          <a:p>
            <a:pPr defTabSz="457200"/>
            <a:endParaRPr lang="en-US" sz="600" i="1" dirty="0">
              <a:solidFill>
                <a:srgbClr val="0432FF"/>
              </a:solidFill>
              <a:latin typeface="Calibri"/>
            </a:endParaRPr>
          </a:p>
          <a:p>
            <a:pPr defTabSz="457200"/>
            <a:r>
              <a:rPr lang="en-US" i="1" dirty="0">
                <a:solidFill>
                  <a:srgbClr val="C00000"/>
                </a:solidFill>
                <a:latin typeface="Calibri"/>
              </a:rPr>
              <a:t>Popular Tools: Metasploit, Kali Linux, </a:t>
            </a:r>
            <a:r>
              <a:rPr lang="en-US" i="1" dirty="0" err="1">
                <a:solidFill>
                  <a:srgbClr val="C00000"/>
                </a:solidFill>
                <a:latin typeface="Calibri"/>
              </a:rPr>
              <a:t>NetSparker</a:t>
            </a:r>
            <a:r>
              <a:rPr lang="en-US" i="1" dirty="0">
                <a:solidFill>
                  <a:srgbClr val="C00000"/>
                </a:solidFill>
                <a:latin typeface="Calibri"/>
              </a:rPr>
              <a:t>, Core Impact, </a:t>
            </a:r>
            <a:r>
              <a:rPr lang="en-US" i="1" dirty="0" err="1">
                <a:solidFill>
                  <a:srgbClr val="C00000"/>
                </a:solidFill>
                <a:latin typeface="Calibri"/>
              </a:rPr>
              <a:t>Aircrack</a:t>
            </a:r>
            <a:r>
              <a:rPr lang="en-US" i="1" dirty="0">
                <a:solidFill>
                  <a:srgbClr val="C00000"/>
                </a:solidFill>
                <a:latin typeface="Calibri"/>
              </a:rPr>
              <a:t>-ng, John Ripper, backtrack, </a:t>
            </a:r>
            <a:r>
              <a:rPr lang="en-US" i="1" dirty="0" err="1">
                <a:solidFill>
                  <a:srgbClr val="C00000"/>
                </a:solidFill>
                <a:latin typeface="Calibri"/>
              </a:rPr>
              <a:t>wireshark</a:t>
            </a:r>
            <a:endParaRPr lang="en-US" i="1" dirty="0">
              <a:solidFill>
                <a:srgbClr val="C00000"/>
              </a:solidFill>
              <a:latin typeface="Calibri"/>
            </a:endParaRPr>
          </a:p>
        </p:txBody>
      </p:sp>
      <p:sp>
        <p:nvSpPr>
          <p:cNvPr id="4" name="TextBox 3">
            <a:extLst>
              <a:ext uri="{FF2B5EF4-FFF2-40B4-BE49-F238E27FC236}">
                <a16:creationId xmlns:a16="http://schemas.microsoft.com/office/drawing/2014/main" id="{DE8D85FA-56D6-8B42-8F7E-FB4DA2A39766}"/>
              </a:ext>
            </a:extLst>
          </p:cNvPr>
          <p:cNvSpPr txBox="1"/>
          <p:nvPr/>
        </p:nvSpPr>
        <p:spPr>
          <a:xfrm>
            <a:off x="2087751" y="936095"/>
            <a:ext cx="8123049" cy="646331"/>
          </a:xfrm>
          <a:prstGeom prst="rect">
            <a:avLst/>
          </a:prstGeom>
          <a:noFill/>
        </p:spPr>
        <p:txBody>
          <a:bodyPr wrap="square" rtlCol="0">
            <a:spAutoFit/>
          </a:bodyPr>
          <a:lstStyle/>
          <a:p>
            <a:pPr defTabSz="457200"/>
            <a:r>
              <a:rPr lang="en-US" dirty="0">
                <a:solidFill>
                  <a:srgbClr val="FF0000"/>
                </a:solidFill>
                <a:latin typeface="Arial" panose="020B0604020202020204" pitchFamily="34" charset="0"/>
                <a:cs typeface="Arial" panose="020B0604020202020204" pitchFamily="34" charset="0"/>
              </a:rPr>
              <a:t>Which one to choose and when, VA or PT? How do they differ from a security audit to check compliance with standard security policies and procedures?</a:t>
            </a:r>
          </a:p>
        </p:txBody>
      </p:sp>
    </p:spTree>
    <p:extLst>
      <p:ext uri="{BB962C8B-B14F-4D97-AF65-F5344CB8AC3E}">
        <p14:creationId xmlns:p14="http://schemas.microsoft.com/office/powerpoint/2010/main" val="408429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859280" y="274639"/>
            <a:ext cx="8351520" cy="846591"/>
          </a:xfrm>
        </p:spPr>
        <p:txBody>
          <a:bodyPr>
            <a:normAutofit fontScale="90000"/>
          </a:bodyPr>
          <a:lstStyle/>
          <a:p>
            <a:r>
              <a:rPr lang="en-US" sz="3200" dirty="0"/>
              <a:t>Vulnerability Assessment – dealing with Myths</a:t>
            </a:r>
            <a:endParaRPr lang="en-US" sz="2400"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25</a:t>
            </a:fld>
            <a:endParaRPr lang="en-US" dirty="0">
              <a:solidFill>
                <a:prstClr val="black">
                  <a:tint val="75000"/>
                </a:prstClr>
              </a:solidFill>
            </a:endParaRPr>
          </a:p>
        </p:txBody>
      </p:sp>
      <p:sp>
        <p:nvSpPr>
          <p:cNvPr id="9" name="TextBox 8">
            <a:extLst>
              <a:ext uri="{FF2B5EF4-FFF2-40B4-BE49-F238E27FC236}">
                <a16:creationId xmlns:a16="http://schemas.microsoft.com/office/drawing/2014/main" id="{23FC9188-BF75-0B47-9F9F-075D870C7331}"/>
              </a:ext>
            </a:extLst>
          </p:cNvPr>
          <p:cNvSpPr txBox="1"/>
          <p:nvPr/>
        </p:nvSpPr>
        <p:spPr>
          <a:xfrm>
            <a:off x="2228194" y="2299028"/>
            <a:ext cx="2186151" cy="523220"/>
          </a:xfrm>
          <a:prstGeom prst="rect">
            <a:avLst/>
          </a:prstGeom>
          <a:noFill/>
        </p:spPr>
        <p:txBody>
          <a:bodyPr wrap="square" rtlCol="0">
            <a:spAutoFit/>
          </a:bodyPr>
          <a:lstStyle/>
          <a:p>
            <a:pPr algn="ctr" defTabSz="457200"/>
            <a:r>
              <a:rPr lang="en-US" sz="1400" i="1" dirty="0">
                <a:solidFill>
                  <a:prstClr val="white"/>
                </a:solidFill>
                <a:latin typeface="Arial" panose="020B0604020202020204" pitchFamily="34" charset="0"/>
                <a:cs typeface="Arial" panose="020B0604020202020204" pitchFamily="34" charset="0"/>
              </a:rPr>
              <a:t>Minimum human supervision</a:t>
            </a:r>
          </a:p>
        </p:txBody>
      </p:sp>
      <p:sp>
        <p:nvSpPr>
          <p:cNvPr id="7" name="Rectangle 3">
            <a:extLst>
              <a:ext uri="{FF2B5EF4-FFF2-40B4-BE49-F238E27FC236}">
                <a16:creationId xmlns:a16="http://schemas.microsoft.com/office/drawing/2014/main" id="{42C9F1E3-97D7-A946-B637-AC20ADE1C775}"/>
              </a:ext>
            </a:extLst>
          </p:cNvPr>
          <p:cNvSpPr txBox="1">
            <a:spLocks noChangeArrowheads="1"/>
          </p:cNvSpPr>
          <p:nvPr/>
        </p:nvSpPr>
        <p:spPr>
          <a:xfrm>
            <a:off x="2079171" y="1209719"/>
            <a:ext cx="8351520" cy="544285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b="1" dirty="0">
                <a:solidFill>
                  <a:prstClr val="black"/>
                </a:solidFill>
              </a:rPr>
              <a:t>“I have a firewall or use anti-virus to fend off attacks”</a:t>
            </a:r>
          </a:p>
          <a:p>
            <a:pPr marL="457200" lvl="1" indent="0">
              <a:lnSpc>
                <a:spcPct val="80000"/>
              </a:lnSpc>
              <a:buNone/>
              <a:defRPr/>
            </a:pPr>
            <a:r>
              <a:rPr lang="en-US" dirty="0">
                <a:solidFill>
                  <a:srgbClr val="00B050"/>
                </a:solidFill>
              </a:rPr>
              <a:t>+) Firewalls can be effective to mitigate threats and isolate/protect</a:t>
            </a:r>
          </a:p>
          <a:p>
            <a:pPr marL="457200" lvl="1" indent="0">
              <a:lnSpc>
                <a:spcPct val="80000"/>
              </a:lnSpc>
              <a:buNone/>
              <a:defRPr/>
            </a:pPr>
            <a:r>
              <a:rPr lang="en-US" dirty="0">
                <a:solidFill>
                  <a:srgbClr val="FF0000"/>
                </a:solidFill>
              </a:rPr>
              <a:t>-) Hackers understand firewall strategies; can take down or by-pass a firewall through exploiting software bugs or admin oversight</a:t>
            </a:r>
          </a:p>
          <a:p>
            <a:pPr marL="457200" lvl="1" indent="0">
              <a:lnSpc>
                <a:spcPct val="80000"/>
              </a:lnSpc>
              <a:buNone/>
              <a:defRPr/>
            </a:pPr>
            <a:r>
              <a:rPr lang="en-US" dirty="0">
                <a:solidFill>
                  <a:srgbClr val="FF0000"/>
                </a:solidFill>
              </a:rPr>
              <a:t>-) End-to-end session hijacking not detectable by firewalls</a:t>
            </a:r>
            <a:endParaRPr lang="en-US" dirty="0">
              <a:solidFill>
                <a:prstClr val="black"/>
              </a:solidFill>
            </a:endParaRPr>
          </a:p>
          <a:p>
            <a:pPr>
              <a:lnSpc>
                <a:spcPct val="80000"/>
              </a:lnSpc>
              <a:defRPr/>
            </a:pPr>
            <a:endParaRPr lang="en-US" b="1" dirty="0">
              <a:solidFill>
                <a:prstClr val="black"/>
              </a:solidFill>
            </a:endParaRPr>
          </a:p>
          <a:p>
            <a:pPr>
              <a:lnSpc>
                <a:spcPct val="80000"/>
              </a:lnSpc>
              <a:defRPr/>
            </a:pPr>
            <a:r>
              <a:rPr lang="en-US" b="1" dirty="0">
                <a:solidFill>
                  <a:prstClr val="black"/>
                </a:solidFill>
              </a:rPr>
              <a:t>“Web security is handled by using HTTPS”</a:t>
            </a:r>
          </a:p>
          <a:p>
            <a:pPr marL="457200" lvl="1" indent="0">
              <a:lnSpc>
                <a:spcPct val="80000"/>
              </a:lnSpc>
              <a:buNone/>
              <a:defRPr/>
            </a:pPr>
            <a:r>
              <a:rPr lang="en-US" dirty="0">
                <a:solidFill>
                  <a:srgbClr val="00B050"/>
                </a:solidFill>
              </a:rPr>
              <a:t>+) Encryption of communication from source to destination is secure</a:t>
            </a:r>
          </a:p>
          <a:p>
            <a:pPr marL="457200" lvl="1" indent="0">
              <a:lnSpc>
                <a:spcPct val="80000"/>
              </a:lnSpc>
              <a:buNone/>
              <a:defRPr/>
            </a:pPr>
            <a:r>
              <a:rPr lang="en-US" dirty="0">
                <a:solidFill>
                  <a:srgbClr val="FF0000"/>
                </a:solidFill>
              </a:rPr>
              <a:t>-) Not effective against DDoS, brute force attacks, SQL injection</a:t>
            </a:r>
          </a:p>
          <a:p>
            <a:pPr marL="457200" lvl="1" indent="0">
              <a:lnSpc>
                <a:spcPct val="80000"/>
              </a:lnSpc>
              <a:buNone/>
              <a:defRPr/>
            </a:pPr>
            <a:r>
              <a:rPr lang="en-US" dirty="0">
                <a:solidFill>
                  <a:srgbClr val="FF0000"/>
                </a:solidFill>
              </a:rPr>
              <a:t>-) Organizations can be compromised by fake SSL certificates</a:t>
            </a:r>
          </a:p>
          <a:p>
            <a:pPr>
              <a:lnSpc>
                <a:spcPct val="80000"/>
              </a:lnSpc>
              <a:defRPr/>
            </a:pPr>
            <a:endParaRPr lang="en-US" b="1" dirty="0">
              <a:solidFill>
                <a:prstClr val="black"/>
              </a:solidFill>
            </a:endParaRPr>
          </a:p>
          <a:p>
            <a:pPr>
              <a:lnSpc>
                <a:spcPct val="80000"/>
              </a:lnSpc>
              <a:defRPr/>
            </a:pPr>
            <a:r>
              <a:rPr lang="en-US" b="1" dirty="0">
                <a:solidFill>
                  <a:prstClr val="black"/>
                </a:solidFill>
              </a:rPr>
              <a:t>“Our systems and data are not worthwhile targets”</a:t>
            </a:r>
          </a:p>
          <a:p>
            <a:pPr marL="457200" lvl="1" indent="0">
              <a:lnSpc>
                <a:spcPct val="80000"/>
              </a:lnSpc>
              <a:buNone/>
              <a:defRPr/>
            </a:pPr>
            <a:r>
              <a:rPr lang="en-US" dirty="0">
                <a:solidFill>
                  <a:srgbClr val="00B050"/>
                </a:solidFill>
              </a:rPr>
              <a:t>+) Small business enterprises may not be attractive targets</a:t>
            </a:r>
          </a:p>
          <a:p>
            <a:pPr marL="457200" lvl="1" indent="0">
              <a:lnSpc>
                <a:spcPct val="80000"/>
              </a:lnSpc>
              <a:buNone/>
              <a:defRPr/>
            </a:pPr>
            <a:r>
              <a:rPr lang="en-US" dirty="0">
                <a:solidFill>
                  <a:srgbClr val="FF0000"/>
                </a:solidFill>
              </a:rPr>
              <a:t>-) More easy to attack since they may not take security seriously</a:t>
            </a:r>
          </a:p>
          <a:p>
            <a:pPr marL="457200" lvl="1" indent="0">
              <a:lnSpc>
                <a:spcPct val="80000"/>
              </a:lnSpc>
              <a:buNone/>
              <a:defRPr/>
            </a:pPr>
            <a:r>
              <a:rPr lang="en-US" dirty="0">
                <a:solidFill>
                  <a:srgbClr val="FF0000"/>
                </a:solidFill>
              </a:rPr>
              <a:t>-) </a:t>
            </a:r>
            <a:r>
              <a:rPr lang="en-US" dirty="0" err="1">
                <a:solidFill>
                  <a:srgbClr val="FF0000"/>
                </a:solidFill>
              </a:rPr>
              <a:t>Ransomeware</a:t>
            </a:r>
            <a:r>
              <a:rPr lang="en-US" dirty="0">
                <a:solidFill>
                  <a:srgbClr val="FF0000"/>
                </a:solidFill>
              </a:rPr>
              <a:t> attacks are frequent and impact small businesses</a:t>
            </a:r>
          </a:p>
          <a:p>
            <a:pPr lvl="1">
              <a:lnSpc>
                <a:spcPct val="80000"/>
              </a:lnSpc>
              <a:defRPr/>
            </a:pPr>
            <a:endParaRPr lang="en-US" dirty="0">
              <a:solidFill>
                <a:prstClr val="black"/>
              </a:solidFill>
            </a:endParaRPr>
          </a:p>
          <a:p>
            <a:pPr>
              <a:lnSpc>
                <a:spcPct val="80000"/>
              </a:lnSpc>
              <a:defRPr/>
            </a:pPr>
            <a:endParaRPr lang="en-US" b="1" dirty="0">
              <a:solidFill>
                <a:prstClr val="black"/>
              </a:solidFill>
            </a:endParaRPr>
          </a:p>
          <a:p>
            <a:pPr marL="0" indent="0">
              <a:lnSpc>
                <a:spcPct val="80000"/>
              </a:lnSpc>
              <a:buNone/>
              <a:defRPr/>
            </a:pPr>
            <a:r>
              <a:rPr lang="en-US" dirty="0">
                <a:solidFill>
                  <a:prstClr val="black"/>
                </a:solidFill>
              </a:rPr>
              <a:t>	</a:t>
            </a:r>
          </a:p>
          <a:p>
            <a:pPr>
              <a:lnSpc>
                <a:spcPct val="80000"/>
              </a:lnSpc>
              <a:defRPr/>
            </a:pPr>
            <a:endParaRPr lang="en-US" dirty="0">
              <a:solidFill>
                <a:prstClr val="black"/>
              </a:solidFill>
            </a:endParaRPr>
          </a:p>
          <a:p>
            <a:pPr>
              <a:lnSpc>
                <a:spcPct val="80000"/>
              </a:lnSpc>
              <a:defRPr/>
            </a:pPr>
            <a:endParaRPr lang="en-US" dirty="0">
              <a:solidFill>
                <a:prstClr val="black"/>
              </a:solidFill>
            </a:endParaRPr>
          </a:p>
          <a:p>
            <a:pPr>
              <a:lnSpc>
                <a:spcPct val="80000"/>
              </a:lnSpc>
              <a:defRPr/>
            </a:pPr>
            <a:endParaRPr lang="en-US" dirty="0">
              <a:solidFill>
                <a:prstClr val="black"/>
              </a:solidFill>
            </a:endParaRPr>
          </a:p>
        </p:txBody>
      </p:sp>
      <p:sp>
        <p:nvSpPr>
          <p:cNvPr id="3" name="TextBox 2">
            <a:extLst>
              <a:ext uri="{FF2B5EF4-FFF2-40B4-BE49-F238E27FC236}">
                <a16:creationId xmlns:a16="http://schemas.microsoft.com/office/drawing/2014/main" id="{3706B788-C2BC-314A-8A9E-D1B4146ADABA}"/>
              </a:ext>
            </a:extLst>
          </p:cNvPr>
          <p:cNvSpPr txBox="1"/>
          <p:nvPr/>
        </p:nvSpPr>
        <p:spPr>
          <a:xfrm>
            <a:off x="2407258" y="5648281"/>
            <a:ext cx="7255565" cy="923330"/>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Many other vulnerabilities: </a:t>
            </a:r>
            <a:r>
              <a:rPr lang="en-US" dirty="0">
                <a:solidFill>
                  <a:srgbClr val="FF0000"/>
                </a:solidFill>
                <a:latin typeface="Arial" panose="020B0604020202020204" pitchFamily="34" charset="0"/>
                <a:cs typeface="Arial" panose="020B0604020202020204" pitchFamily="34" charset="0"/>
              </a:rPr>
              <a:t>weak passwords, OS command injection, buffer overflow, privilege over-provisioning, unrestricted uploads of dangerous file types, outdated software, … </a:t>
            </a:r>
          </a:p>
        </p:txBody>
      </p:sp>
    </p:spTree>
    <p:extLst>
      <p:ext uri="{BB962C8B-B14F-4D97-AF65-F5344CB8AC3E}">
        <p14:creationId xmlns:p14="http://schemas.microsoft.com/office/powerpoint/2010/main" val="3009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C2829D-D10E-329A-9295-22025F7C9F88}"/>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26</a:t>
            </a:fld>
            <a:endParaRPr lang="en-US" dirty="0"/>
          </a:p>
        </p:txBody>
      </p:sp>
      <p:sp>
        <p:nvSpPr>
          <p:cNvPr id="3" name="Text Placeholder 2">
            <a:extLst>
              <a:ext uri="{FF2B5EF4-FFF2-40B4-BE49-F238E27FC236}">
                <a16:creationId xmlns:a16="http://schemas.microsoft.com/office/drawing/2014/main" id="{5C112BC0-9499-035F-A9F1-C8888CCD6D4C}"/>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1A79469E-C759-1682-6497-17E8B6D2A45A}"/>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t>Security architectures</a:t>
            </a:r>
          </a:p>
          <a:p>
            <a:pPr marL="285750" indent="-285750">
              <a:buFont typeface="Arial" panose="020B0604020202020204" pitchFamily="34" charset="0"/>
              <a:buChar char="•"/>
            </a:pPr>
            <a:r>
              <a:rPr lang="en-US" sz="3200" dirty="0"/>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774632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08FAC347-5B67-5841-9331-0E7BC7E99349}"/>
              </a:ext>
            </a:extLst>
          </p:cNvPr>
          <p:cNvGraphicFramePr/>
          <p:nvPr/>
        </p:nvGraphicFramePr>
        <p:xfrm>
          <a:off x="2304121" y="1473078"/>
          <a:ext cx="7583759" cy="3539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sz="3200" dirty="0"/>
              <a:t>IT Security Management</a:t>
            </a:r>
          </a:p>
        </p:txBody>
      </p:sp>
      <p:sp>
        <p:nvSpPr>
          <p:cNvPr id="3" name="Content Placeholder 2"/>
          <p:cNvSpPr>
            <a:spLocks noGrp="1"/>
          </p:cNvSpPr>
          <p:nvPr>
            <p:ph idx="1"/>
          </p:nvPr>
        </p:nvSpPr>
        <p:spPr>
          <a:xfrm>
            <a:off x="1981200" y="1600200"/>
            <a:ext cx="8229600" cy="4856356"/>
          </a:xfrm>
        </p:spPr>
        <p:txBody>
          <a:bodyPr>
            <a:normAutofit lnSpcReduction="10000"/>
          </a:bodyPr>
          <a:lstStyle/>
          <a:p>
            <a:r>
              <a:rPr lang="en-US" dirty="0"/>
              <a:t>Helps in determining a clear view of an organization’s IT security objectives, security/privacy policies and general risk profile</a:t>
            </a:r>
          </a:p>
          <a:p>
            <a:r>
              <a:rPr lang="en-US" dirty="0"/>
              <a:t>Formal </a:t>
            </a:r>
            <a:r>
              <a:rPr lang="en-US" dirty="0">
                <a:solidFill>
                  <a:srgbClr val="C00000"/>
                </a:solidFill>
              </a:rPr>
              <a:t>(iterative)</a:t>
            </a:r>
            <a:r>
              <a:rPr lang="en-US" dirty="0"/>
              <a:t> process of answering questions such as:</a:t>
            </a:r>
          </a:p>
          <a:p>
            <a:endParaRPr lang="en-US" dirty="0"/>
          </a:p>
          <a:p>
            <a:endParaRPr lang="en-US" dirty="0"/>
          </a:p>
          <a:p>
            <a:endParaRPr lang="en-US" dirty="0"/>
          </a:p>
          <a:p>
            <a:endParaRPr lang="en-US" dirty="0"/>
          </a:p>
          <a:p>
            <a:endParaRPr lang="en-US" dirty="0"/>
          </a:p>
          <a:p>
            <a:endParaRPr lang="en-US" dirty="0"/>
          </a:p>
          <a:p>
            <a:r>
              <a:rPr lang="en-US" dirty="0"/>
              <a:t>Ensures that critical assets are sufficiently protected in a cost-effective manner</a:t>
            </a:r>
          </a:p>
          <a:p>
            <a:r>
              <a:rPr lang="en-US" dirty="0">
                <a:solidFill>
                  <a:srgbClr val="C00000"/>
                </a:solidFill>
              </a:rPr>
              <a:t>Security risk assessment </a:t>
            </a:r>
            <a:r>
              <a:rPr lang="en-US" dirty="0"/>
              <a:t>is needed for each asset in the organization that requires protection</a:t>
            </a:r>
          </a:p>
          <a:p>
            <a:r>
              <a:rPr lang="en-US" dirty="0"/>
              <a:t>Provides the information necessary to decide what </a:t>
            </a:r>
            <a:r>
              <a:rPr lang="en-US" dirty="0">
                <a:solidFill>
                  <a:srgbClr val="C00000"/>
                </a:solidFill>
              </a:rPr>
              <a:t>management</a:t>
            </a:r>
            <a:r>
              <a:rPr lang="en-US" dirty="0"/>
              <a:t>, </a:t>
            </a:r>
            <a:r>
              <a:rPr lang="en-US" dirty="0">
                <a:solidFill>
                  <a:srgbClr val="C00000"/>
                </a:solidFill>
              </a:rPr>
              <a:t>operational</a:t>
            </a:r>
            <a:r>
              <a:rPr lang="en-US" dirty="0"/>
              <a:t>, and </a:t>
            </a:r>
            <a:r>
              <a:rPr lang="en-US" dirty="0">
                <a:solidFill>
                  <a:srgbClr val="C00000"/>
                </a:solidFill>
              </a:rPr>
              <a:t>technical controls</a:t>
            </a:r>
            <a:r>
              <a:rPr lang="en-US" dirty="0"/>
              <a:t> are needed to reduce the risks identified</a:t>
            </a:r>
          </a:p>
          <a:p>
            <a:endParaRPr lang="en-US" dirty="0"/>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27</a:t>
            </a:fld>
            <a:endParaRPr lang="en-US" dirty="0">
              <a:solidFill>
                <a:prstClr val="black">
                  <a:tint val="75000"/>
                </a:prstClr>
              </a:solidFill>
            </a:endParaRPr>
          </a:p>
        </p:txBody>
      </p:sp>
    </p:spTree>
    <p:extLst>
      <p:ext uri="{BB962C8B-B14F-4D97-AF65-F5344CB8AC3E}">
        <p14:creationId xmlns:p14="http://schemas.microsoft.com/office/powerpoint/2010/main" val="2498589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IT Security Management [ISO13335]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28</a:t>
            </a:fld>
            <a:endParaRPr lang="en-US" dirty="0">
              <a:solidFill>
                <a:prstClr val="black">
                  <a:tint val="75000"/>
                </a:prstClr>
              </a:solidFill>
            </a:endParaRPr>
          </a:p>
        </p:txBody>
      </p:sp>
      <p:graphicFrame>
        <p:nvGraphicFramePr>
          <p:cNvPr id="8" name="Content Placeholder 6">
            <a:extLst>
              <a:ext uri="{FF2B5EF4-FFF2-40B4-BE49-F238E27FC236}">
                <a16:creationId xmlns:a16="http://schemas.microsoft.com/office/drawing/2014/main" id="{8BAA5B81-7F55-A147-97B5-05A5B72C7FE5}"/>
              </a:ext>
            </a:extLst>
          </p:cNvPr>
          <p:cNvGraphicFramePr>
            <a:graphicFrameLocks/>
          </p:cNvGraphicFramePr>
          <p:nvPr/>
        </p:nvGraphicFramePr>
        <p:xfrm>
          <a:off x="1655181" y="1346711"/>
          <a:ext cx="8870971" cy="4835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380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IT Security Management is a Cyclic Process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29</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68436243-BED8-EE4F-8089-68984203C500}"/>
              </a:ext>
            </a:extLst>
          </p:cNvPr>
          <p:cNvPicPr>
            <a:picLocks noChangeAspect="1"/>
          </p:cNvPicPr>
          <p:nvPr/>
        </p:nvPicPr>
        <p:blipFill>
          <a:blip r:embed="rId3"/>
          <a:stretch>
            <a:fillRect/>
          </a:stretch>
        </p:blipFill>
        <p:spPr>
          <a:xfrm>
            <a:off x="1981201" y="1206500"/>
            <a:ext cx="4352215" cy="5376862"/>
          </a:xfrm>
          <a:prstGeom prst="rect">
            <a:avLst/>
          </a:prstGeom>
        </p:spPr>
      </p:pic>
      <p:sp>
        <p:nvSpPr>
          <p:cNvPr id="9" name="Rectangle 8">
            <a:extLst>
              <a:ext uri="{FF2B5EF4-FFF2-40B4-BE49-F238E27FC236}">
                <a16:creationId xmlns:a16="http://schemas.microsoft.com/office/drawing/2014/main" id="{C55E5610-394E-2C4E-9EBE-E49F83455424}"/>
              </a:ext>
            </a:extLst>
          </p:cNvPr>
          <p:cNvSpPr/>
          <p:nvPr/>
        </p:nvSpPr>
        <p:spPr>
          <a:xfrm>
            <a:off x="6696074" y="2828837"/>
            <a:ext cx="3915802" cy="1200329"/>
          </a:xfrm>
          <a:prstGeom prst="rect">
            <a:avLst/>
          </a:prstGeom>
        </p:spPr>
        <p:txBody>
          <a:bodyPr wrap="square">
            <a:spAutoFit/>
          </a:bodyPr>
          <a:lstStyle/>
          <a:p>
            <a:pPr defTabSz="457200"/>
            <a:r>
              <a:rPr lang="en-US" dirty="0">
                <a:solidFill>
                  <a:prstClr val="black"/>
                </a:solidFill>
                <a:latin typeface="Arial" pitchFamily="-109" charset="0"/>
              </a:rPr>
              <a:t>Cyclic process of must be repeated constantly in order to keep pace with the rapid changes in both IT technology and the risk environment</a:t>
            </a:r>
            <a:endParaRPr lang="en-US" dirty="0">
              <a:solidFill>
                <a:prstClr val="black"/>
              </a:solidFill>
              <a:latin typeface="Calibri"/>
            </a:endParaRPr>
          </a:p>
        </p:txBody>
      </p:sp>
    </p:spTree>
    <p:extLst>
      <p:ext uri="{BB962C8B-B14F-4D97-AF65-F5344CB8AC3E}">
        <p14:creationId xmlns:p14="http://schemas.microsoft.com/office/powerpoint/2010/main" val="377058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907A1-D05B-E527-5C85-245C3E348B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8C1D2-E2FF-E848-D33D-E61B83F920BC}"/>
              </a:ext>
            </a:extLst>
          </p:cNvPr>
          <p:cNvSpPr>
            <a:spLocks noGrp="1"/>
          </p:cNvSpPr>
          <p:nvPr>
            <p:ph type="sldNum" sz="quarter" idx="12"/>
          </p:nvPr>
        </p:nvSpPr>
        <p:spPr/>
        <p:txBody>
          <a:bodyPr/>
          <a:lstStyle/>
          <a:p>
            <a:fld id="{19A1A663-AB5A-1C46-BB3F-DC91B87E1671}" type="slidenum">
              <a:rPr lang="en-US" smtClean="0"/>
              <a:pPr/>
              <a:t>3</a:t>
            </a:fld>
            <a:endParaRPr lang="en-US" dirty="0"/>
          </a:p>
        </p:txBody>
      </p:sp>
      <p:sp>
        <p:nvSpPr>
          <p:cNvPr id="3" name="Text Placeholder 2">
            <a:extLst>
              <a:ext uri="{FF2B5EF4-FFF2-40B4-BE49-F238E27FC236}">
                <a16:creationId xmlns:a16="http://schemas.microsoft.com/office/drawing/2014/main" id="{8D2AC8C4-8E28-C697-DCFB-C61861FA5A42}"/>
              </a:ext>
            </a:extLst>
          </p:cNvPr>
          <p:cNvSpPr>
            <a:spLocks noGrp="1"/>
          </p:cNvSpPr>
          <p:nvPr>
            <p:ph type="body" sz="quarter" idx="10"/>
          </p:nvPr>
        </p:nvSpPr>
        <p:spPr/>
        <p:txBody>
          <a:bodyPr/>
          <a:lstStyle/>
          <a:p>
            <a:r>
              <a:rPr lang="en-US" dirty="0"/>
              <a:t>Module-3: Discussion Topics</a:t>
            </a:r>
          </a:p>
        </p:txBody>
      </p:sp>
      <p:sp>
        <p:nvSpPr>
          <p:cNvPr id="5" name="TextBox 4">
            <a:extLst>
              <a:ext uri="{FF2B5EF4-FFF2-40B4-BE49-F238E27FC236}">
                <a16:creationId xmlns:a16="http://schemas.microsoft.com/office/drawing/2014/main" id="{80CD82A4-6E17-8979-C5A0-93EAA8D3EA96}"/>
              </a:ext>
            </a:extLst>
          </p:cNvPr>
          <p:cNvSpPr txBox="1"/>
          <p:nvPr/>
        </p:nvSpPr>
        <p:spPr>
          <a:xfrm>
            <a:off x="6270171" y="1018022"/>
            <a:ext cx="5225996" cy="452431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rgbClr val="FF0000"/>
                </a:solidFill>
              </a:rPr>
              <a:t>Security architectures</a:t>
            </a:r>
          </a:p>
          <a:p>
            <a:pPr marL="285750" indent="-285750">
              <a:buFont typeface="Arial" panose="020B0604020202020204" pitchFamily="34" charset="0"/>
              <a:buChar char="•"/>
            </a:pPr>
            <a:r>
              <a:rPr lang="en-US" sz="3200" dirty="0">
                <a:solidFill>
                  <a:srgbClr val="FF0000"/>
                </a:solidFill>
              </a:rPr>
              <a:t>Moving target defense, Defense by pretense</a:t>
            </a:r>
          </a:p>
          <a:p>
            <a:pPr marL="285750" indent="-285750">
              <a:buFont typeface="Arial" panose="020B0604020202020204" pitchFamily="34" charset="0"/>
              <a:buChar char="•"/>
            </a:pPr>
            <a:r>
              <a:rPr lang="en-US" sz="3200" dirty="0"/>
              <a:t>Anomaly detection</a:t>
            </a:r>
          </a:p>
          <a:p>
            <a:pPr marL="285750" indent="-285750">
              <a:buFont typeface="Arial" panose="020B0604020202020204" pitchFamily="34" charset="0"/>
              <a:buChar char="•"/>
            </a:pPr>
            <a:r>
              <a:rPr lang="en-US" sz="3200" dirty="0"/>
              <a:t>Threat intelligence collection</a:t>
            </a:r>
          </a:p>
          <a:p>
            <a:pPr marL="285750" indent="-285750">
              <a:buFont typeface="Arial" panose="020B0604020202020204" pitchFamily="34" charset="0"/>
              <a:buChar char="•"/>
            </a:pPr>
            <a:r>
              <a:rPr lang="en-US" sz="3200" dirty="0"/>
              <a:t>Penetration testing</a:t>
            </a:r>
          </a:p>
          <a:p>
            <a:pPr marL="285750" indent="-285750">
              <a:buFont typeface="Arial" panose="020B0604020202020204" pitchFamily="34" charset="0"/>
              <a:buChar char="•"/>
            </a:pPr>
            <a:r>
              <a:rPr lang="en-US" sz="3200" dirty="0"/>
              <a:t>Risk assessment and management</a:t>
            </a:r>
          </a:p>
        </p:txBody>
      </p:sp>
    </p:spTree>
    <p:extLst>
      <p:ext uri="{BB962C8B-B14F-4D97-AF65-F5344CB8AC3E}">
        <p14:creationId xmlns:p14="http://schemas.microsoft.com/office/powerpoint/2010/main" val="919834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Plan – Do – Check - Act Process Model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30</a:t>
            </a:fld>
            <a:endParaRPr lang="en-US" dirty="0">
              <a:solidFill>
                <a:prstClr val="black">
                  <a:tint val="75000"/>
                </a:prstClr>
              </a:solidFill>
            </a:endParaRPr>
          </a:p>
        </p:txBody>
      </p:sp>
      <p:pic>
        <p:nvPicPr>
          <p:cNvPr id="4" name="Picture 3">
            <a:extLst>
              <a:ext uri="{FF2B5EF4-FFF2-40B4-BE49-F238E27FC236}">
                <a16:creationId xmlns:a16="http://schemas.microsoft.com/office/drawing/2014/main" id="{CB43A7F8-9CD1-284A-B88F-0A1BB1A68EEC}"/>
              </a:ext>
            </a:extLst>
          </p:cNvPr>
          <p:cNvPicPr>
            <a:picLocks noChangeAspect="1"/>
          </p:cNvPicPr>
          <p:nvPr/>
        </p:nvPicPr>
        <p:blipFill>
          <a:blip r:embed="rId3"/>
          <a:stretch>
            <a:fillRect/>
          </a:stretch>
        </p:blipFill>
        <p:spPr>
          <a:xfrm>
            <a:off x="3734130" y="1171644"/>
            <a:ext cx="4523975" cy="2625104"/>
          </a:xfrm>
          <a:prstGeom prst="rect">
            <a:avLst/>
          </a:prstGeom>
        </p:spPr>
      </p:pic>
      <p:sp>
        <p:nvSpPr>
          <p:cNvPr id="7" name="Rectangle 6">
            <a:extLst>
              <a:ext uri="{FF2B5EF4-FFF2-40B4-BE49-F238E27FC236}">
                <a16:creationId xmlns:a16="http://schemas.microsoft.com/office/drawing/2014/main" id="{D67476D4-2A37-9D40-B3EB-3C482DCE3084}"/>
              </a:ext>
            </a:extLst>
          </p:cNvPr>
          <p:cNvSpPr/>
          <p:nvPr/>
        </p:nvSpPr>
        <p:spPr>
          <a:xfrm>
            <a:off x="1981201" y="3721040"/>
            <a:ext cx="8557591" cy="2862322"/>
          </a:xfrm>
          <a:prstGeom prst="rect">
            <a:avLst/>
          </a:prstGeom>
        </p:spPr>
        <p:txBody>
          <a:bodyPr wrap="square">
            <a:spAutoFit/>
          </a:bodyPr>
          <a:lstStyle/>
          <a:p>
            <a:pPr defTabSz="457200"/>
            <a:r>
              <a:rPr lang="en-US" b="1" dirty="0">
                <a:solidFill>
                  <a:prstClr val="black"/>
                </a:solidFill>
                <a:latin typeface="Arial" pitchFamily="-109" charset="0"/>
              </a:rPr>
              <a:t>Plan:  </a:t>
            </a:r>
            <a:r>
              <a:rPr lang="en-US" dirty="0">
                <a:solidFill>
                  <a:prstClr val="black"/>
                </a:solidFill>
                <a:latin typeface="Arial" pitchFamily="-109" charset="0"/>
              </a:rPr>
              <a:t>Establish security policy, objectives, processes and procedures; perform risk assessment; develop risk treatment plan with appropriate selection of controls or acceptance of risk</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Do:  </a:t>
            </a:r>
            <a:r>
              <a:rPr lang="en-US" dirty="0">
                <a:solidFill>
                  <a:prstClr val="black"/>
                </a:solidFill>
                <a:latin typeface="Arial" pitchFamily="-109" charset="0"/>
              </a:rPr>
              <a:t>Implement the risk treatment plan</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Check:  </a:t>
            </a:r>
            <a:r>
              <a:rPr lang="en-US" dirty="0">
                <a:solidFill>
                  <a:prstClr val="black"/>
                </a:solidFill>
                <a:latin typeface="Arial" pitchFamily="-109" charset="0"/>
              </a:rPr>
              <a:t>Monitor and maintain the risk treatment plan</a:t>
            </a:r>
          </a:p>
          <a:p>
            <a:pPr defTabSz="457200"/>
            <a:endParaRPr lang="en-US" dirty="0">
              <a:solidFill>
                <a:prstClr val="black"/>
              </a:solidFill>
              <a:latin typeface="Arial" pitchFamily="-109" charset="0"/>
            </a:endParaRPr>
          </a:p>
          <a:p>
            <a:pPr defTabSz="457200"/>
            <a:r>
              <a:rPr lang="en-US" b="1" dirty="0">
                <a:solidFill>
                  <a:prstClr val="black"/>
                </a:solidFill>
                <a:latin typeface="Arial" pitchFamily="-109" charset="0"/>
              </a:rPr>
              <a:t>Act:</a:t>
            </a:r>
            <a:r>
              <a:rPr lang="en-US" dirty="0">
                <a:solidFill>
                  <a:prstClr val="black"/>
                </a:solidFill>
                <a:latin typeface="Arial" pitchFamily="-109" charset="0"/>
              </a:rPr>
              <a:t>  Maintain and improve the information security risk management</a:t>
            </a:r>
          </a:p>
          <a:p>
            <a:pPr defTabSz="457200"/>
            <a:r>
              <a:rPr lang="en-US" dirty="0">
                <a:solidFill>
                  <a:prstClr val="black"/>
                </a:solidFill>
                <a:latin typeface="Arial" pitchFamily="-109" charset="0"/>
              </a:rPr>
              <a:t>process in response to incidents, review, or identified changes</a:t>
            </a:r>
          </a:p>
        </p:txBody>
      </p:sp>
    </p:spTree>
    <p:extLst>
      <p:ext uri="{BB962C8B-B14F-4D97-AF65-F5344CB8AC3E}">
        <p14:creationId xmlns:p14="http://schemas.microsoft.com/office/powerpoint/2010/main" val="3638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Organizational Context and Security Policy</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31</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315845"/>
            <a:ext cx="4970050" cy="5267517"/>
          </a:xfrm>
        </p:spPr>
        <p:txBody>
          <a:bodyPr>
            <a:normAutofit lnSpcReduction="10000"/>
          </a:bodyPr>
          <a:lstStyle/>
          <a:p>
            <a:r>
              <a:rPr lang="en-US" dirty="0"/>
              <a:t>Maintained and updated regularly</a:t>
            </a:r>
          </a:p>
          <a:p>
            <a:pPr lvl="1"/>
            <a:r>
              <a:rPr lang="en-US" dirty="0"/>
              <a:t>Using periodic security reviews</a:t>
            </a:r>
          </a:p>
          <a:p>
            <a:pPr lvl="1"/>
            <a:r>
              <a:rPr lang="en-US" dirty="0"/>
              <a:t>Reflect changing technical/risk environments</a:t>
            </a:r>
          </a:p>
          <a:p>
            <a:endParaRPr lang="en-US" dirty="0"/>
          </a:p>
          <a:p>
            <a:r>
              <a:rPr lang="en-US" dirty="0"/>
              <a:t>Examine role and importance of IT systems in organization</a:t>
            </a:r>
          </a:p>
          <a:p>
            <a:pPr lvl="1"/>
            <a:r>
              <a:rPr lang="en-US" dirty="0"/>
              <a:t>Which essential decisions depend on the accuracy, currency, integrity, or availability of data managed by the IT systems?</a:t>
            </a:r>
          </a:p>
          <a:p>
            <a:pPr lvl="1"/>
            <a:r>
              <a:rPr lang="en-US" dirty="0"/>
              <a:t>What data created, managed, processed, and stored by the IT systems need protection?</a:t>
            </a:r>
          </a:p>
          <a:p>
            <a:pPr lvl="1"/>
            <a:r>
              <a:rPr lang="en-US" dirty="0"/>
              <a:t>What are the consequences to the organization of a security failure in their IT systems?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9" name="Diagram 8">
            <a:extLst>
              <a:ext uri="{FF2B5EF4-FFF2-40B4-BE49-F238E27FC236}">
                <a16:creationId xmlns:a16="http://schemas.microsoft.com/office/drawing/2014/main" id="{AB7DED57-CB12-4F4F-8EF1-CEA8853BBEE9}"/>
              </a:ext>
            </a:extLst>
          </p:cNvPr>
          <p:cNvGraphicFramePr/>
          <p:nvPr/>
        </p:nvGraphicFramePr>
        <p:xfrm>
          <a:off x="6943182" y="1519134"/>
          <a:ext cx="3048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320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Organizational Security Policy</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32</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b="1" dirty="0"/>
              <a:t>Needs to be addressed:</a:t>
            </a:r>
          </a:p>
          <a:p>
            <a:pPr lvl="1"/>
            <a:r>
              <a:rPr lang="en-US" dirty="0">
                <a:solidFill>
                  <a:srgbClr val="C00000"/>
                </a:solidFill>
              </a:rPr>
              <a:t>Scope and purpose including relation of objectives to business, legal, regulatory requirements</a:t>
            </a:r>
          </a:p>
          <a:p>
            <a:pPr lvl="1"/>
            <a:r>
              <a:rPr lang="en-US" dirty="0"/>
              <a:t>IT security requirements of assets (in terms of CIA triad)</a:t>
            </a:r>
          </a:p>
          <a:p>
            <a:pPr lvl="1"/>
            <a:r>
              <a:rPr lang="en-US" dirty="0"/>
              <a:t>Assignment of responsibilities across the organizational structure</a:t>
            </a:r>
          </a:p>
          <a:p>
            <a:pPr lvl="1"/>
            <a:r>
              <a:rPr lang="en-US" dirty="0">
                <a:solidFill>
                  <a:srgbClr val="C00000"/>
                </a:solidFill>
              </a:rPr>
              <a:t>Risk management approach</a:t>
            </a:r>
          </a:p>
          <a:p>
            <a:pPr lvl="1"/>
            <a:r>
              <a:rPr lang="en-US" dirty="0"/>
              <a:t>Security awareness and training</a:t>
            </a:r>
          </a:p>
          <a:p>
            <a:pPr lvl="1"/>
            <a:r>
              <a:rPr lang="en-US" dirty="0"/>
              <a:t>Integration of security into systems development</a:t>
            </a:r>
          </a:p>
          <a:p>
            <a:pPr lvl="1"/>
            <a:r>
              <a:rPr lang="en-US" dirty="0"/>
              <a:t>Information classification scheme</a:t>
            </a:r>
          </a:p>
          <a:p>
            <a:pPr lvl="1"/>
            <a:r>
              <a:rPr lang="en-US" dirty="0"/>
              <a:t>Contingency and business continuity planning</a:t>
            </a:r>
          </a:p>
          <a:p>
            <a:pPr lvl="1"/>
            <a:r>
              <a:rPr lang="en-US" dirty="0">
                <a:solidFill>
                  <a:srgbClr val="C00000"/>
                </a:solidFill>
              </a:rPr>
              <a:t>Incident detection and handling processes</a:t>
            </a:r>
          </a:p>
          <a:p>
            <a:pPr lvl="1"/>
            <a:r>
              <a:rPr lang="en-US" dirty="0"/>
              <a:t>How and when policy reviewed, and change control to it</a:t>
            </a:r>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91143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Risk Assessment</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33</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dirty="0"/>
              <a:t>Critical component of process in IT security management</a:t>
            </a:r>
          </a:p>
          <a:p>
            <a:endParaRPr lang="en-US" dirty="0"/>
          </a:p>
          <a:p>
            <a:r>
              <a:rPr lang="en-US" dirty="0"/>
              <a:t>Ideally examine every organizational asset</a:t>
            </a:r>
          </a:p>
          <a:p>
            <a:pPr lvl="1"/>
            <a:r>
              <a:rPr lang="en-US" dirty="0"/>
              <a:t>Not feasible in practice</a:t>
            </a:r>
          </a:p>
          <a:p>
            <a:pPr lvl="1"/>
            <a:r>
              <a:rPr lang="en-US" dirty="0"/>
              <a:t> The time and effort required, even for large, well-resourced organizations, is clearly neither achievable nor cost effective </a:t>
            </a:r>
          </a:p>
          <a:p>
            <a:endParaRPr lang="en-US" dirty="0"/>
          </a:p>
          <a:p>
            <a:r>
              <a:rPr lang="en-US" dirty="0"/>
              <a:t>Approaches to identifying and mitigating risks to an organization’s IT infrastructure:</a:t>
            </a:r>
          </a:p>
          <a:p>
            <a:pPr lvl="1"/>
            <a:r>
              <a:rPr lang="en-US" dirty="0"/>
              <a:t>Baseline approach</a:t>
            </a:r>
          </a:p>
          <a:p>
            <a:pPr lvl="1"/>
            <a:r>
              <a:rPr lang="en-US" dirty="0"/>
              <a:t>Informal approach</a:t>
            </a:r>
          </a:p>
          <a:p>
            <a:pPr lvl="1"/>
            <a:r>
              <a:rPr lang="en-US" dirty="0"/>
              <a:t>Detailed risk analysis</a:t>
            </a:r>
          </a:p>
          <a:p>
            <a:pPr lvl="1"/>
            <a:r>
              <a:rPr lang="en-US" dirty="0"/>
              <a:t>Combined approach</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56909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Baseline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34</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a:bodyPr>
          <a:lstStyle/>
          <a:p>
            <a:r>
              <a:rPr lang="en-US" dirty="0"/>
              <a:t>Goal is to implement agreed controls to provide protection against the most common threats</a:t>
            </a:r>
          </a:p>
          <a:p>
            <a:endParaRPr lang="en-US" dirty="0"/>
          </a:p>
          <a:p>
            <a:r>
              <a:rPr lang="en-US" dirty="0"/>
              <a:t>Forms a good base for further security measures</a:t>
            </a:r>
          </a:p>
          <a:p>
            <a:endParaRPr lang="en-US" dirty="0"/>
          </a:p>
          <a:p>
            <a:r>
              <a:rPr lang="en-US" dirty="0"/>
              <a:t>Use “industry best practice”</a:t>
            </a:r>
          </a:p>
          <a:p>
            <a:pPr lvl="1"/>
            <a:r>
              <a:rPr lang="en-US" dirty="0"/>
              <a:t>Easy, cheap, can be replicated</a:t>
            </a:r>
          </a:p>
          <a:p>
            <a:pPr lvl="1"/>
            <a:r>
              <a:rPr lang="en-US" dirty="0"/>
              <a:t>Gives no special consideration to variations in risk exposure</a:t>
            </a:r>
          </a:p>
          <a:p>
            <a:pPr lvl="1"/>
            <a:r>
              <a:rPr lang="en-US" dirty="0"/>
              <a:t>May give too much or too little security due to rough baseline</a:t>
            </a:r>
          </a:p>
          <a:p>
            <a:endParaRPr lang="en-US" dirty="0"/>
          </a:p>
          <a:p>
            <a:r>
              <a:rPr lang="en-US" dirty="0"/>
              <a:t>Generally recommended only for small organizations without the resources to implement more structured approaches</a:t>
            </a:r>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3711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Informal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35</a:t>
            </a:fld>
            <a:endParaRPr lang="en-US" dirty="0">
              <a:solidFill>
                <a:prstClr val="black">
                  <a:tint val="75000"/>
                </a:prstClr>
              </a:solidFill>
            </a:endParaRPr>
          </a:p>
        </p:txBody>
      </p:sp>
      <p:graphicFrame>
        <p:nvGraphicFramePr>
          <p:cNvPr id="7" name="Content Placeholder 4">
            <a:extLst>
              <a:ext uri="{FF2B5EF4-FFF2-40B4-BE49-F238E27FC236}">
                <a16:creationId xmlns:a16="http://schemas.microsoft.com/office/drawing/2014/main" id="{8D7B411C-1880-F04C-BE07-9DA6036A17B2}"/>
              </a:ext>
            </a:extLst>
          </p:cNvPr>
          <p:cNvGraphicFramePr>
            <a:graphicFrameLocks noGrp="1"/>
          </p:cNvGraphicFramePr>
          <p:nvPr>
            <p:ph idx="1"/>
          </p:nvPr>
        </p:nvGraphicFramePr>
        <p:xfrm>
          <a:off x="1843329" y="1563756"/>
          <a:ext cx="8458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8959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Detailed Risk Analysis (Formal Process)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36</a:t>
            </a:fld>
            <a:endParaRPr lang="en-US" dirty="0">
              <a:solidFill>
                <a:prstClr val="black">
                  <a:tint val="75000"/>
                </a:prstClr>
              </a:solidFill>
            </a:endParaRPr>
          </a:p>
        </p:txBody>
      </p:sp>
      <p:graphicFrame>
        <p:nvGraphicFramePr>
          <p:cNvPr id="8" name="Content Placeholder 16">
            <a:extLst>
              <a:ext uri="{FF2B5EF4-FFF2-40B4-BE49-F238E27FC236}">
                <a16:creationId xmlns:a16="http://schemas.microsoft.com/office/drawing/2014/main" id="{94291BBA-C741-2B47-BBEA-7996FD4835C2}"/>
              </a:ext>
            </a:extLst>
          </p:cNvPr>
          <p:cNvGraphicFramePr>
            <a:graphicFrameLocks noGrp="1"/>
          </p:cNvGraphicFramePr>
          <p:nvPr>
            <p:ph idx="1"/>
          </p:nvPr>
        </p:nvGraphicFramePr>
        <p:xfrm>
          <a:off x="1851992" y="1073426"/>
          <a:ext cx="8564489" cy="5595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0337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Combined Approach</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37</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EC6926B2-3764-3E41-8B83-DE6A6C988A5F}"/>
              </a:ext>
            </a:extLst>
          </p:cNvPr>
          <p:cNvSpPr>
            <a:spLocks noGrp="1"/>
          </p:cNvSpPr>
          <p:nvPr>
            <p:ph idx="1"/>
          </p:nvPr>
        </p:nvSpPr>
        <p:spPr>
          <a:xfrm>
            <a:off x="1861930" y="1417638"/>
            <a:ext cx="8229600" cy="5165724"/>
          </a:xfrm>
        </p:spPr>
        <p:txBody>
          <a:bodyPr>
            <a:normAutofit fontScale="92500" lnSpcReduction="20000"/>
          </a:bodyPr>
          <a:lstStyle/>
          <a:p>
            <a:r>
              <a:rPr lang="en-US" dirty="0"/>
              <a:t>Combines elements of the baseline, informal, and detailed risk analysis approaches</a:t>
            </a:r>
          </a:p>
          <a:p>
            <a:pPr lvl="1"/>
            <a:r>
              <a:rPr lang="en-US" dirty="0"/>
              <a:t>Aim is to provide reasonable levels of protection as quickly as possible and adjust the protection controls deployed on key systems over time</a:t>
            </a:r>
          </a:p>
          <a:p>
            <a:endParaRPr lang="en-US" dirty="0"/>
          </a:p>
          <a:p>
            <a:pPr marL="457200" indent="-457200">
              <a:buFont typeface="+mj-lt"/>
              <a:buAutoNum type="arabicPeriod"/>
            </a:pPr>
            <a:r>
              <a:rPr lang="en-US" sz="1900" dirty="0"/>
              <a:t>Approach starts with the implementation of suitable baseline security recommendations on all systems</a:t>
            </a:r>
          </a:p>
          <a:p>
            <a:pPr marL="457200" indent="-457200">
              <a:buFont typeface="+mj-lt"/>
              <a:buAutoNum type="arabicPeriod"/>
            </a:pPr>
            <a:r>
              <a:rPr lang="en-US" sz="1900" dirty="0"/>
              <a:t>Next, systems either exposed to high risk levels or critical to the organization's business objectives are identified in the high-level risk assessment</a:t>
            </a:r>
          </a:p>
          <a:p>
            <a:pPr marL="457200" indent="-457200">
              <a:buFont typeface="+mj-lt"/>
              <a:buAutoNum type="arabicPeriod"/>
            </a:pPr>
            <a:r>
              <a:rPr lang="en-US" sz="1900" dirty="0"/>
              <a:t>A decision can then be made to possibly conduct an immediate informal risk assessment on key systems, with the aim of relatively quickly tailoring controls to more accurately reflect their requirements</a:t>
            </a:r>
          </a:p>
          <a:p>
            <a:pPr marL="457200" indent="-457200">
              <a:buFont typeface="+mj-lt"/>
              <a:buAutoNum type="arabicPeriod"/>
            </a:pPr>
            <a:r>
              <a:rPr lang="en-US" sz="1900" dirty="0"/>
              <a:t>Lastly, an ordered process of performing detailed risk analyses of these systems can be instituted</a:t>
            </a:r>
          </a:p>
          <a:p>
            <a:endParaRPr lang="en-US" dirty="0"/>
          </a:p>
          <a:p>
            <a:r>
              <a:rPr lang="en-US" dirty="0"/>
              <a:t>Over time, this can result in the most appropriate and cost-effective security controls being selected and implemented on these systems</a:t>
            </a:r>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182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Detailed Risk Analysis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38</a:t>
            </a:fld>
            <a:endParaRPr lang="en-US" dirty="0">
              <a:solidFill>
                <a:prstClr val="black">
                  <a:tint val="75000"/>
                </a:prstClr>
              </a:solidFill>
            </a:endParaRPr>
          </a:p>
        </p:txBody>
      </p:sp>
      <p:graphicFrame>
        <p:nvGraphicFramePr>
          <p:cNvPr id="7" name="Content Placeholder 25">
            <a:extLst>
              <a:ext uri="{FF2B5EF4-FFF2-40B4-BE49-F238E27FC236}">
                <a16:creationId xmlns:a16="http://schemas.microsoft.com/office/drawing/2014/main" id="{650CDE19-E9F6-274E-A48B-DA01F8255850}"/>
              </a:ext>
            </a:extLst>
          </p:cNvPr>
          <p:cNvGraphicFramePr>
            <a:graphicFrameLocks noGrp="1"/>
          </p:cNvGraphicFramePr>
          <p:nvPr>
            <p:ph idx="1"/>
          </p:nvPr>
        </p:nvGraphicFramePr>
        <p:xfrm>
          <a:off x="1720931" y="1417639"/>
          <a:ext cx="8750138" cy="4700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0404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Threat Identification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39</a:t>
            </a:fld>
            <a:endParaRPr lang="en-US" dirty="0">
              <a:solidFill>
                <a:prstClr val="black">
                  <a:tint val="75000"/>
                </a:prstClr>
              </a:solidFill>
            </a:endParaRPr>
          </a:p>
        </p:txBody>
      </p:sp>
      <p:graphicFrame>
        <p:nvGraphicFramePr>
          <p:cNvPr id="9" name="Diagram 8">
            <a:extLst>
              <a:ext uri="{FF2B5EF4-FFF2-40B4-BE49-F238E27FC236}">
                <a16:creationId xmlns:a16="http://schemas.microsoft.com/office/drawing/2014/main" id="{E5A554A5-B02F-B94F-ACF2-F71DFDCC20FA}"/>
              </a:ext>
            </a:extLst>
          </p:cNvPr>
          <p:cNvGraphicFramePr/>
          <p:nvPr/>
        </p:nvGraphicFramePr>
        <p:xfrm>
          <a:off x="1524000" y="1138138"/>
          <a:ext cx="9144000" cy="544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09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1143000"/>
          </a:xfrm>
        </p:spPr>
        <p:txBody>
          <a:bodyPr>
            <a:normAutofit/>
          </a:bodyPr>
          <a:lstStyle/>
          <a:p>
            <a:pPr>
              <a:spcBef>
                <a:spcPts val="0"/>
              </a:spcBef>
            </a:pPr>
            <a:r>
              <a:rPr lang="en-US" sz="3000" dirty="0"/>
              <a:t>Lightweight and Flexible Security for IoT-based </a:t>
            </a:r>
            <a:r>
              <a:rPr lang="en-US" sz="3000" dirty="0">
                <a:solidFill>
                  <a:srgbClr val="FF0000"/>
                </a:solidFill>
              </a:rPr>
              <a:t>Public Safety</a:t>
            </a:r>
            <a:r>
              <a:rPr lang="en-US" sz="3000" dirty="0"/>
              <a:t> Applications</a:t>
            </a:r>
            <a:endParaRPr lang="en" sz="3000" dirty="0"/>
          </a:p>
        </p:txBody>
      </p:sp>
      <p:sp>
        <p:nvSpPr>
          <p:cNvPr id="8" name="Content Placeholder 2"/>
          <p:cNvSpPr>
            <a:spLocks noGrp="1"/>
          </p:cNvSpPr>
          <p:nvPr>
            <p:ph idx="1"/>
          </p:nvPr>
        </p:nvSpPr>
        <p:spPr>
          <a:xfrm>
            <a:off x="1828800" y="838200"/>
            <a:ext cx="8636000" cy="1295400"/>
          </a:xfrm>
        </p:spPr>
        <p:txBody>
          <a:bodyPr>
            <a:normAutofit/>
          </a:bodyPr>
          <a:lstStyle/>
          <a:p>
            <a:pPr marL="118872" indent="0">
              <a:buNone/>
            </a:pPr>
            <a:endParaRPr lang="en-US" sz="1700" dirty="0"/>
          </a:p>
          <a:p>
            <a:pPr>
              <a:spcBef>
                <a:spcPts val="0"/>
              </a:spcBef>
            </a:pPr>
            <a:r>
              <a:rPr lang="en-US" sz="1800" dirty="0" err="1"/>
              <a:t>IoT</a:t>
            </a:r>
            <a:r>
              <a:rPr lang="en-US" sz="1800" dirty="0"/>
              <a:t> Gateway Middleware that uses </a:t>
            </a:r>
            <a:r>
              <a:rPr lang="en-US" sz="1800" b="1" dirty="0"/>
              <a:t>machine learning to decide on tradeoffs in energy, latency and security</a:t>
            </a:r>
            <a:r>
              <a:rPr lang="en-US" sz="1800" dirty="0"/>
              <a:t> in deciding computing policies at core or edge</a:t>
            </a:r>
            <a:endParaRPr lang="en" sz="1700" dirty="0">
              <a:solidFill>
                <a:srgbClr val="000000"/>
              </a:solidFill>
            </a:endParaRPr>
          </a:p>
        </p:txBody>
      </p:sp>
      <p:pic>
        <p:nvPicPr>
          <p:cNvPr id="10" name="Picture 9" descr="testbed_setu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828800"/>
            <a:ext cx="6228722" cy="4068762"/>
          </a:xfrm>
          <a:prstGeom prst="rect">
            <a:avLst/>
          </a:prstGeom>
        </p:spPr>
      </p:pic>
      <p:sp>
        <p:nvSpPr>
          <p:cNvPr id="7" name="Slide Number Placeholder 5">
            <a:extLst>
              <a:ext uri="{FF2B5EF4-FFF2-40B4-BE49-F238E27FC236}">
                <a16:creationId xmlns:a16="http://schemas.microsoft.com/office/drawing/2014/main" id="{4F736A54-33D9-F84B-921E-0CFB26112B94}"/>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solidFill>
                  <a:prstClr val="black">
                    <a:tint val="75000"/>
                  </a:prstClr>
                </a:solidFill>
              </a:rPr>
              <a:pPr/>
              <a:t>4</a:t>
            </a:fld>
            <a:endParaRPr lang="en-US" dirty="0">
              <a:solidFill>
                <a:prstClr val="black">
                  <a:tint val="75000"/>
                </a:prstClr>
              </a:solidFill>
            </a:endParaRPr>
          </a:p>
        </p:txBody>
      </p:sp>
      <p:sp>
        <p:nvSpPr>
          <p:cNvPr id="3" name="TextBox 2">
            <a:extLst>
              <a:ext uri="{FF2B5EF4-FFF2-40B4-BE49-F238E27FC236}">
                <a16:creationId xmlns:a16="http://schemas.microsoft.com/office/drawing/2014/main" id="{065A08B6-B3F2-0947-8DA6-CF398E3CEC24}"/>
              </a:ext>
            </a:extLst>
          </p:cNvPr>
          <p:cNvSpPr txBox="1"/>
          <p:nvPr/>
        </p:nvSpPr>
        <p:spPr>
          <a:xfrm>
            <a:off x="2471855" y="5163015"/>
            <a:ext cx="2497873" cy="369332"/>
          </a:xfrm>
          <a:prstGeom prst="rect">
            <a:avLst/>
          </a:prstGeom>
          <a:noFill/>
        </p:spPr>
        <p:txBody>
          <a:bodyPr wrap="square" rtlCol="0">
            <a:spAutoFit/>
          </a:bodyPr>
          <a:lstStyle/>
          <a:p>
            <a:pPr defTabSz="457200"/>
            <a:r>
              <a:rPr lang="en-US" b="1" dirty="0">
                <a:solidFill>
                  <a:srgbClr val="FF0000"/>
                </a:solidFill>
                <a:latin typeface="Arial" panose="020B0604020202020204" pitchFamily="34" charset="0"/>
                <a:cs typeface="Arial" panose="020B0604020202020204" pitchFamily="34" charset="0"/>
              </a:rPr>
              <a:t>Details in Module 4…</a:t>
            </a:r>
          </a:p>
        </p:txBody>
      </p:sp>
    </p:spTree>
    <p:extLst>
      <p:ext uri="{BB962C8B-B14F-4D97-AF65-F5344CB8AC3E}">
        <p14:creationId xmlns:p14="http://schemas.microsoft.com/office/powerpoint/2010/main" val="30963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Treatment Alternatives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40</a:t>
            </a:fld>
            <a:endParaRPr lang="en-US" dirty="0">
              <a:solidFill>
                <a:prstClr val="black">
                  <a:tint val="75000"/>
                </a:prstClr>
              </a:solidFill>
            </a:endParaRPr>
          </a:p>
        </p:txBody>
      </p:sp>
      <p:graphicFrame>
        <p:nvGraphicFramePr>
          <p:cNvPr id="7" name="Content Placeholder 3">
            <a:extLst>
              <a:ext uri="{FF2B5EF4-FFF2-40B4-BE49-F238E27FC236}">
                <a16:creationId xmlns:a16="http://schemas.microsoft.com/office/drawing/2014/main" id="{1BF9C7ED-3562-B140-BA1C-AAA8AADA9302}"/>
              </a:ext>
            </a:extLst>
          </p:cNvPr>
          <p:cNvGraphicFramePr>
            <a:graphicFrameLocks noGrp="1"/>
          </p:cNvGraphicFramePr>
          <p:nvPr>
            <p:ph idx="1"/>
          </p:nvPr>
        </p:nvGraphicFramePr>
        <p:xfrm>
          <a:off x="1761582" y="1461262"/>
          <a:ext cx="8229600" cy="5122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55C461DC-6023-0A43-A5D3-72AB59D16AC4}"/>
              </a:ext>
            </a:extLst>
          </p:cNvPr>
          <p:cNvSpPr/>
          <p:nvPr/>
        </p:nvSpPr>
        <p:spPr>
          <a:xfrm>
            <a:off x="7289179" y="3562090"/>
            <a:ext cx="2999679" cy="646331"/>
          </a:xfrm>
          <a:prstGeom prst="rect">
            <a:avLst/>
          </a:prstGeom>
        </p:spPr>
        <p:txBody>
          <a:bodyPr wrap="square">
            <a:spAutoFit/>
          </a:bodyPr>
          <a:lstStyle/>
          <a:p>
            <a:pPr defTabSz="457200"/>
            <a:r>
              <a:rPr lang="en-US" sz="1200" dirty="0">
                <a:solidFill>
                  <a:prstClr val="black"/>
                </a:solidFill>
                <a:latin typeface="Arial" pitchFamily="-109" charset="0"/>
              </a:rPr>
              <a:t>E.g., taking out insurance against the risk occurring, by entering into a contract with another organization</a:t>
            </a:r>
            <a:endParaRPr lang="en-US" sz="1200" dirty="0">
              <a:solidFill>
                <a:prstClr val="black"/>
              </a:solidFill>
              <a:latin typeface="Calibri"/>
            </a:endParaRPr>
          </a:p>
        </p:txBody>
      </p:sp>
      <p:sp>
        <p:nvSpPr>
          <p:cNvPr id="8" name="Rectangle 7">
            <a:extLst>
              <a:ext uri="{FF2B5EF4-FFF2-40B4-BE49-F238E27FC236}">
                <a16:creationId xmlns:a16="http://schemas.microsoft.com/office/drawing/2014/main" id="{6ED22F2A-6468-B14A-829E-302578559FC3}"/>
              </a:ext>
            </a:extLst>
          </p:cNvPr>
          <p:cNvSpPr/>
          <p:nvPr/>
        </p:nvSpPr>
        <p:spPr>
          <a:xfrm>
            <a:off x="7289180" y="2743357"/>
            <a:ext cx="2999679" cy="461665"/>
          </a:xfrm>
          <a:prstGeom prst="rect">
            <a:avLst/>
          </a:prstGeom>
        </p:spPr>
        <p:txBody>
          <a:bodyPr wrap="square">
            <a:spAutoFit/>
          </a:bodyPr>
          <a:lstStyle/>
          <a:p>
            <a:pPr defTabSz="457200"/>
            <a:r>
              <a:rPr lang="en-US" sz="1200" dirty="0">
                <a:solidFill>
                  <a:prstClr val="black"/>
                </a:solidFill>
                <a:latin typeface="Arial" pitchFamily="-109" charset="0"/>
              </a:rPr>
              <a:t>The loss of this capability is traded off against the reduced risk profile</a:t>
            </a:r>
          </a:p>
        </p:txBody>
      </p:sp>
      <p:sp>
        <p:nvSpPr>
          <p:cNvPr id="9" name="Rectangle 8">
            <a:extLst>
              <a:ext uri="{FF2B5EF4-FFF2-40B4-BE49-F238E27FC236}">
                <a16:creationId xmlns:a16="http://schemas.microsoft.com/office/drawing/2014/main" id="{9B767F1D-AA19-E545-8A09-AB731786B601}"/>
              </a:ext>
            </a:extLst>
          </p:cNvPr>
          <p:cNvSpPr/>
          <p:nvPr/>
        </p:nvSpPr>
        <p:spPr>
          <a:xfrm>
            <a:off x="8344830" y="4369580"/>
            <a:ext cx="2267047" cy="1200329"/>
          </a:xfrm>
          <a:prstGeom prst="rect">
            <a:avLst/>
          </a:prstGeom>
        </p:spPr>
        <p:txBody>
          <a:bodyPr wrap="square">
            <a:spAutoFit/>
          </a:bodyPr>
          <a:lstStyle/>
          <a:p>
            <a:pPr defTabSz="457200"/>
            <a:r>
              <a:rPr lang="en-US" sz="1200" dirty="0">
                <a:solidFill>
                  <a:prstClr val="black"/>
                </a:solidFill>
                <a:latin typeface="Arial" pitchFamily="-109" charset="0"/>
              </a:rPr>
              <a:t>E.g., implementing an off-site backup process, developing a disaster recovery plan, or arranging for data and processing to be replicated over multiple sites</a:t>
            </a:r>
            <a:endParaRPr lang="en-US" sz="1200" dirty="0">
              <a:solidFill>
                <a:prstClr val="black"/>
              </a:solidFill>
              <a:latin typeface="Calibri"/>
            </a:endParaRPr>
          </a:p>
        </p:txBody>
      </p:sp>
      <p:sp>
        <p:nvSpPr>
          <p:cNvPr id="10" name="Rectangle 9">
            <a:extLst>
              <a:ext uri="{FF2B5EF4-FFF2-40B4-BE49-F238E27FC236}">
                <a16:creationId xmlns:a16="http://schemas.microsoft.com/office/drawing/2014/main" id="{B526A908-8883-DB49-ABBB-F1FB09C0EFE5}"/>
              </a:ext>
            </a:extLst>
          </p:cNvPr>
          <p:cNvSpPr/>
          <p:nvPr/>
        </p:nvSpPr>
        <p:spPr>
          <a:xfrm>
            <a:off x="8400954" y="5731069"/>
            <a:ext cx="2267047" cy="830997"/>
          </a:xfrm>
          <a:prstGeom prst="rect">
            <a:avLst/>
          </a:prstGeom>
        </p:spPr>
        <p:txBody>
          <a:bodyPr wrap="square">
            <a:spAutoFit/>
          </a:bodyPr>
          <a:lstStyle/>
          <a:p>
            <a:pPr defTabSz="457200"/>
            <a:r>
              <a:rPr lang="en-US" sz="1200" dirty="0">
                <a:solidFill>
                  <a:prstClr val="black"/>
                </a:solidFill>
                <a:latin typeface="Arial" pitchFamily="-109" charset="0"/>
              </a:rPr>
              <a:t>E.g., include technical or administrative controls such as deploying firewalls and access tokens, or change policies</a:t>
            </a:r>
            <a:endParaRPr lang="en-US" sz="1200" dirty="0">
              <a:solidFill>
                <a:prstClr val="black"/>
              </a:solidFill>
              <a:latin typeface="Calibri"/>
            </a:endParaRPr>
          </a:p>
        </p:txBody>
      </p:sp>
    </p:spTree>
    <p:extLst>
      <p:ext uri="{BB962C8B-B14F-4D97-AF65-F5344CB8AC3E}">
        <p14:creationId xmlns:p14="http://schemas.microsoft.com/office/powerpoint/2010/main" val="2942784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Analyze Risks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41</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5A9B3B2F-ED91-BA4C-8F7F-94AC130F5EE6}"/>
              </a:ext>
            </a:extLst>
          </p:cNvPr>
          <p:cNvSpPr>
            <a:spLocks noGrp="1"/>
          </p:cNvSpPr>
          <p:nvPr>
            <p:ph idx="1"/>
          </p:nvPr>
        </p:nvSpPr>
        <p:spPr>
          <a:xfrm>
            <a:off x="1861930" y="1417638"/>
            <a:ext cx="8229600" cy="5165724"/>
          </a:xfrm>
        </p:spPr>
        <p:txBody>
          <a:bodyPr>
            <a:normAutofit/>
          </a:bodyPr>
          <a:lstStyle/>
          <a:p>
            <a:r>
              <a:rPr lang="en-US" dirty="0"/>
              <a:t>Specify likelihood of occurrence of each identified threat to asset given existing controls</a:t>
            </a:r>
          </a:p>
          <a:p>
            <a:endParaRPr lang="en-US" dirty="0"/>
          </a:p>
          <a:p>
            <a:r>
              <a:rPr lang="en-US" dirty="0"/>
              <a:t>Specify consequence should threat occur</a:t>
            </a:r>
          </a:p>
          <a:p>
            <a:endParaRPr lang="en-US" dirty="0"/>
          </a:p>
          <a:p>
            <a:r>
              <a:rPr lang="en-US" dirty="0"/>
              <a:t>Derive overall risk rating for each threat</a:t>
            </a:r>
          </a:p>
          <a:p>
            <a:pPr marL="457200" lvl="1" indent="0">
              <a:buNone/>
            </a:pPr>
            <a:r>
              <a:rPr lang="en-US" i="1" dirty="0">
                <a:latin typeface="Times New Roman" panose="02020603050405020304" pitchFamily="18" charset="0"/>
                <a:cs typeface="Times New Roman" panose="02020603050405020304" pitchFamily="18" charset="0"/>
              </a:rPr>
              <a:t>Risk = probability threat occurs x cost to organization</a:t>
            </a:r>
          </a:p>
          <a:p>
            <a:endParaRPr lang="en-US" dirty="0"/>
          </a:p>
          <a:p>
            <a:r>
              <a:rPr lang="en-US" dirty="0"/>
              <a:t>Hard to determine accurate probabilities and realistic cost          consequences</a:t>
            </a:r>
          </a:p>
          <a:p>
            <a:endParaRPr lang="en-US" dirty="0"/>
          </a:p>
          <a:p>
            <a:r>
              <a:rPr lang="en-US" dirty="0">
                <a:solidFill>
                  <a:srgbClr val="C00000"/>
                </a:solidFill>
              </a:rPr>
              <a:t>Use qualitative and quantitative ratings, heat maps</a:t>
            </a:r>
          </a:p>
          <a:p>
            <a:endParaRPr lang="en-US" dirty="0"/>
          </a:p>
          <a:p>
            <a:endParaRPr lang="en-US" dirty="0"/>
          </a:p>
          <a:p>
            <a:endParaRPr lang="en-US" dirty="0"/>
          </a:p>
          <a:p>
            <a:endParaRPr lang="en-US" dirty="0"/>
          </a:p>
          <a:p>
            <a:endParaRPr lang="en-US" dirty="0"/>
          </a:p>
          <a:p>
            <a:pPr lvl="1"/>
            <a:endParaRPr lang="en-US" dirty="0"/>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1236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Level Determination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42</a:t>
            </a:fld>
            <a:endParaRPr lang="en-US" dirty="0">
              <a:solidFill>
                <a:prstClr val="black">
                  <a:tint val="75000"/>
                </a:prstClr>
              </a:solidFill>
            </a:endParaRPr>
          </a:p>
        </p:txBody>
      </p:sp>
      <p:graphicFrame>
        <p:nvGraphicFramePr>
          <p:cNvPr id="7" name="Object 6">
            <a:extLst>
              <a:ext uri="{FF2B5EF4-FFF2-40B4-BE49-F238E27FC236}">
                <a16:creationId xmlns:a16="http://schemas.microsoft.com/office/drawing/2014/main" id="{76F0F994-1517-3446-BDEB-01963EB074F1}"/>
              </a:ext>
            </a:extLst>
          </p:cNvPr>
          <p:cNvGraphicFramePr>
            <a:graphicFrameLocks noChangeAspect="1"/>
          </p:cNvGraphicFramePr>
          <p:nvPr/>
        </p:nvGraphicFramePr>
        <p:xfrm>
          <a:off x="2063553" y="1443001"/>
          <a:ext cx="7649709" cy="4967739"/>
        </p:xfrm>
        <a:graphic>
          <a:graphicData uri="http://schemas.openxmlformats.org/presentationml/2006/ole">
            <mc:AlternateContent xmlns:mc="http://schemas.openxmlformats.org/markup-compatibility/2006">
              <mc:Choice xmlns:v="urn:schemas-microsoft-com:vml" Requires="v">
                <p:oleObj name="Document" r:id="rId3" imgW="6375165" imgH="4140048" progId="Word.Document.12">
                  <p:embed/>
                </p:oleObj>
              </mc:Choice>
              <mc:Fallback>
                <p:oleObj name="Document" r:id="rId3" imgW="6375165" imgH="4140048" progId="Word.Document.12">
                  <p:embed/>
                  <p:pic>
                    <p:nvPicPr>
                      <p:cNvPr id="7" name="Object 6">
                        <a:extLst>
                          <a:ext uri="{FF2B5EF4-FFF2-40B4-BE49-F238E27FC236}">
                            <a16:creationId xmlns:a16="http://schemas.microsoft.com/office/drawing/2014/main" id="{76F0F994-1517-3446-BDEB-01963EB07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3" y="1443001"/>
                        <a:ext cx="7649709" cy="4967739"/>
                      </a:xfrm>
                      <a:prstGeom prst="rect">
                        <a:avLst/>
                      </a:prstGeom>
                      <a:noFill/>
                    </p:spPr>
                  </p:pic>
                </p:oleObj>
              </mc:Fallback>
            </mc:AlternateContent>
          </a:graphicData>
        </a:graphic>
      </p:graphicFrame>
      <p:sp>
        <p:nvSpPr>
          <p:cNvPr id="4" name="TextBox 3">
            <a:extLst>
              <a:ext uri="{FF2B5EF4-FFF2-40B4-BE49-F238E27FC236}">
                <a16:creationId xmlns:a16="http://schemas.microsoft.com/office/drawing/2014/main" id="{0F475D24-32D4-78E0-22F8-76706F9E0D43}"/>
              </a:ext>
            </a:extLst>
          </p:cNvPr>
          <p:cNvSpPr txBox="1"/>
          <p:nvPr/>
        </p:nvSpPr>
        <p:spPr>
          <a:xfrm>
            <a:off x="2984588" y="6352143"/>
            <a:ext cx="6097064" cy="369332"/>
          </a:xfrm>
          <a:prstGeom prst="rect">
            <a:avLst/>
          </a:prstGeom>
          <a:noFill/>
        </p:spPr>
        <p:txBody>
          <a:bodyPr wrap="square">
            <a:spAutoFit/>
          </a:bodyPr>
          <a:lstStyle/>
          <a:p>
            <a:r>
              <a:rPr lang="en-US" dirty="0">
                <a:hlinkClick r:id="rId5"/>
              </a:rPr>
              <a:t>***https://www.ready.gov/business/planning/risk-assessment</a:t>
            </a:r>
            <a:endParaRPr lang="en-US" dirty="0"/>
          </a:p>
        </p:txBody>
      </p:sp>
    </p:spTree>
    <p:extLst>
      <p:ext uri="{BB962C8B-B14F-4D97-AF65-F5344CB8AC3E}">
        <p14:creationId xmlns:p14="http://schemas.microsoft.com/office/powerpoint/2010/main" val="293098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43</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indent="-285750">
              <a:buFont typeface="Arial" panose="020B0604020202020204" pitchFamily="34" charset="0"/>
              <a:buChar char="•"/>
            </a:pPr>
            <a:r>
              <a:rPr lang="en-US" sz="3600" dirty="0"/>
              <a:t>Network Scanning and Vulnerability Scanning</a:t>
            </a:r>
          </a:p>
          <a:p>
            <a:pPr marL="285750" indent="-285750">
              <a:buFont typeface="Arial" panose="020B0604020202020204" pitchFamily="34" charset="0"/>
              <a:buChar char="•"/>
            </a:pPr>
            <a:r>
              <a:rPr lang="en-US" sz="3600" dirty="0"/>
              <a:t>Digital Forensics</a:t>
            </a:r>
          </a:p>
          <a:p>
            <a:pPr marL="285750" indent="-285750">
              <a:buFont typeface="Arial" panose="020B0604020202020204" pitchFamily="34" charset="0"/>
              <a:buChar char="•"/>
            </a:pPr>
            <a:r>
              <a:rPr lang="en-US" sz="3600" dirty="0"/>
              <a:t>Cybersecurity Engineering</a:t>
            </a:r>
          </a:p>
          <a:p>
            <a:pPr marL="285750" indent="-285750">
              <a:buFont typeface="Arial" panose="020B0604020202020204" pitchFamily="34" charset="0"/>
              <a:buChar char="•"/>
            </a:pPr>
            <a:r>
              <a:rPr lang="en-US" sz="3600" dirty="0"/>
              <a:t>Security policies</a:t>
            </a:r>
          </a:p>
          <a:p>
            <a:pPr marL="285750" indent="-285750">
              <a:buFont typeface="Arial" panose="020B0604020202020204" pitchFamily="34" charset="0"/>
              <a:buChar char="•"/>
            </a:pPr>
            <a:r>
              <a:rPr lang="en-US" sz="3600" dirty="0"/>
              <a:t>Firewalls</a:t>
            </a:r>
          </a:p>
          <a:p>
            <a:pPr marL="285750" indent="-285750">
              <a:buFont typeface="Arial" panose="020B0604020202020204" pitchFamily="34" charset="0"/>
              <a:buChar char="•"/>
            </a:pPr>
            <a:r>
              <a:rPr lang="en-US" sz="3600" dirty="0"/>
              <a:t>Authentication, Access controls</a:t>
            </a:r>
          </a:p>
          <a:p>
            <a:pPr marL="285750" indent="-285750">
              <a:buFont typeface="Arial" panose="020B0604020202020204" pitchFamily="34" charset="0"/>
              <a:buChar char="•"/>
            </a:pPr>
            <a:r>
              <a:rPr lang="en-US" sz="3600" dirty="0"/>
              <a:t>Federated trust</a:t>
            </a:r>
          </a:p>
          <a:p>
            <a:pPr marL="285750" indent="-285750">
              <a:buFont typeface="Arial" panose="020B0604020202020204" pitchFamily="34" charset="0"/>
              <a:buChar char="•"/>
            </a:pPr>
            <a:r>
              <a:rPr lang="en-US" sz="3600" dirty="0"/>
              <a:t>IoT/Cloud middleware</a:t>
            </a:r>
          </a:p>
        </p:txBody>
      </p:sp>
    </p:spTree>
    <p:extLst>
      <p:ext uri="{BB962C8B-B14F-4D97-AF65-F5344CB8AC3E}">
        <p14:creationId xmlns:p14="http://schemas.microsoft.com/office/powerpoint/2010/main" val="266992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fld id="{19A1A663-AB5A-1C46-BB3F-DC91B87E1671}" type="slidenum">
              <a:rPr lang="en-US" smtClean="0"/>
              <a:pPr/>
              <a:t>44</a:t>
            </a:fld>
            <a:endParaRPr lang="en-US" dirty="0"/>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indent="-285750">
              <a:buFont typeface="Arial" panose="020B0604020202020204" pitchFamily="34" charset="0"/>
              <a:buChar char="•"/>
            </a:pPr>
            <a:r>
              <a:rPr lang="en-US" sz="3600" dirty="0">
                <a:solidFill>
                  <a:srgbClr val="FF0000"/>
                </a:solidFill>
              </a:rPr>
              <a:t>Network Scanning and Vulnerability Scanning</a:t>
            </a:r>
          </a:p>
          <a:p>
            <a:pPr marL="285750" indent="-285750">
              <a:buFont typeface="Arial" panose="020B0604020202020204" pitchFamily="34" charset="0"/>
              <a:buChar char="•"/>
            </a:pPr>
            <a:r>
              <a:rPr lang="en-US" sz="3600" dirty="0"/>
              <a:t>Digital Forensics</a:t>
            </a:r>
          </a:p>
          <a:p>
            <a:pPr marL="285750" indent="-285750">
              <a:buFont typeface="Arial" panose="020B0604020202020204" pitchFamily="34" charset="0"/>
              <a:buChar char="•"/>
            </a:pPr>
            <a:r>
              <a:rPr lang="en-US" sz="3600" dirty="0"/>
              <a:t>Cybersecurity Engineering</a:t>
            </a:r>
          </a:p>
          <a:p>
            <a:pPr marL="285750" indent="-285750">
              <a:buFont typeface="Arial" panose="020B0604020202020204" pitchFamily="34" charset="0"/>
              <a:buChar char="•"/>
            </a:pPr>
            <a:r>
              <a:rPr lang="en-US" sz="3600" dirty="0"/>
              <a:t>Security policies</a:t>
            </a:r>
          </a:p>
          <a:p>
            <a:pPr marL="285750" indent="-285750">
              <a:buFont typeface="Arial" panose="020B0604020202020204" pitchFamily="34" charset="0"/>
              <a:buChar char="•"/>
            </a:pPr>
            <a:r>
              <a:rPr lang="en-US" sz="3600" dirty="0"/>
              <a:t>Firewalls</a:t>
            </a:r>
          </a:p>
          <a:p>
            <a:pPr marL="285750" indent="-285750">
              <a:buFont typeface="Arial" panose="020B0604020202020204" pitchFamily="34" charset="0"/>
              <a:buChar char="•"/>
            </a:pPr>
            <a:r>
              <a:rPr lang="en-US" sz="3600" dirty="0"/>
              <a:t>Authentication, Access controls</a:t>
            </a:r>
          </a:p>
          <a:p>
            <a:pPr marL="285750" indent="-285750">
              <a:buFont typeface="Arial" panose="020B0604020202020204" pitchFamily="34" charset="0"/>
              <a:buChar char="•"/>
            </a:pPr>
            <a:r>
              <a:rPr lang="en-US" sz="3600" dirty="0"/>
              <a:t>Federated trust</a:t>
            </a:r>
          </a:p>
          <a:p>
            <a:pPr marL="285750" indent="-285750">
              <a:buFont typeface="Arial" panose="020B0604020202020204" pitchFamily="34" charset="0"/>
              <a:buChar char="•"/>
            </a:pPr>
            <a:r>
              <a:rPr lang="en-US" sz="3600" dirty="0"/>
              <a:t>IoT/Cloud middleware</a:t>
            </a:r>
          </a:p>
        </p:txBody>
      </p:sp>
    </p:spTree>
    <p:extLst>
      <p:ext uri="{BB962C8B-B14F-4D97-AF65-F5344CB8AC3E}">
        <p14:creationId xmlns:p14="http://schemas.microsoft.com/office/powerpoint/2010/main" val="3706262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8A4D018D-D1F0-36A5-0518-6EC8E1369633}"/>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a:t>45</a:t>
            </a:fld>
            <a:endParaRPr lang="en-US" altLang="en-US" sz="1200">
              <a:solidFill>
                <a:srgbClr val="3366CC"/>
              </a:solidFill>
              <a:latin typeface="Garamond" panose="02020404030301010803" pitchFamily="18" charset="0"/>
            </a:endParaRPr>
          </a:p>
        </p:txBody>
      </p:sp>
      <p:sp>
        <p:nvSpPr>
          <p:cNvPr id="8196" name="Rectangle 2">
            <a:extLst>
              <a:ext uri="{FF2B5EF4-FFF2-40B4-BE49-F238E27FC236}">
                <a16:creationId xmlns:a16="http://schemas.microsoft.com/office/drawing/2014/main" id="{F747FCA1-799D-7A55-8B82-B9FD8239E3F7}"/>
              </a:ext>
            </a:extLst>
          </p:cNvPr>
          <p:cNvSpPr>
            <a:spLocks noGrp="1" noChangeArrowheads="1"/>
          </p:cNvSpPr>
          <p:nvPr>
            <p:ph type="title"/>
          </p:nvPr>
        </p:nvSpPr>
        <p:spPr/>
        <p:txBody>
          <a:bodyPr/>
          <a:lstStyle/>
          <a:p>
            <a:pPr eaLnBrk="1" hangingPunct="1"/>
            <a:r>
              <a:rPr lang="en-US" altLang="en-US"/>
              <a:t>Introduction</a:t>
            </a:r>
          </a:p>
        </p:txBody>
      </p:sp>
      <p:sp>
        <p:nvSpPr>
          <p:cNvPr id="8197" name="Rectangle 3">
            <a:extLst>
              <a:ext uri="{FF2B5EF4-FFF2-40B4-BE49-F238E27FC236}">
                <a16:creationId xmlns:a16="http://schemas.microsoft.com/office/drawing/2014/main" id="{C54EA9FA-E5FC-7E1C-B832-6FF55CACEEC4}"/>
              </a:ext>
            </a:extLst>
          </p:cNvPr>
          <p:cNvSpPr>
            <a:spLocks noGrp="1" noChangeArrowheads="1"/>
          </p:cNvSpPr>
          <p:nvPr>
            <p:ph type="body" idx="1"/>
          </p:nvPr>
        </p:nvSpPr>
        <p:spPr>
          <a:xfrm>
            <a:off x="1981200" y="1371601"/>
            <a:ext cx="8229600" cy="4759325"/>
          </a:xfrm>
        </p:spPr>
        <p:txBody>
          <a:bodyPr/>
          <a:lstStyle/>
          <a:p>
            <a:pPr eaLnBrk="1" hangingPunct="1"/>
            <a:r>
              <a:rPr lang="en-US" altLang="en-US" dirty="0"/>
              <a:t>Any system should be periodically assessed for vulnerabilities</a:t>
            </a:r>
          </a:p>
          <a:p>
            <a:pPr eaLnBrk="1" hangingPunct="1"/>
            <a:r>
              <a:rPr lang="en-US" altLang="en-US" sz="2800" dirty="0"/>
              <a:t>Methods for assessment include:</a:t>
            </a:r>
          </a:p>
          <a:p>
            <a:pPr lvl="1" eaLnBrk="1" hangingPunct="1"/>
            <a:r>
              <a:rPr lang="en-US" altLang="en-US" sz="2400" dirty="0"/>
              <a:t>Vulnerability scanning</a:t>
            </a:r>
          </a:p>
          <a:p>
            <a:pPr lvl="1" eaLnBrk="1" hangingPunct="1"/>
            <a:r>
              <a:rPr lang="en-US" altLang="en-US" sz="2400" dirty="0"/>
              <a:t>Penetration testing</a:t>
            </a:r>
          </a:p>
          <a:p>
            <a:pPr lvl="1" eaLnBrk="1" hangingPunct="1"/>
            <a:r>
              <a:rPr lang="en-US" altLang="en-US" sz="2400" dirty="0"/>
              <a:t>Auditing</a:t>
            </a:r>
          </a:p>
          <a:p>
            <a:pPr eaLnBrk="1" hangingPunct="1"/>
            <a:r>
              <a:rPr lang="en-US" altLang="en-US" sz="2800" dirty="0"/>
              <a:t>Tools are available to scan networks for vulnerabilities</a:t>
            </a:r>
          </a:p>
          <a:p>
            <a:pPr eaLnBrk="1" hangingPunct="1"/>
            <a:r>
              <a:rPr lang="en-US" altLang="en-US" sz="2800" dirty="0"/>
              <a:t>Security procedures can provide a network environment with more secure computing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a:extLst>
              <a:ext uri="{FF2B5EF4-FFF2-40B4-BE49-F238E27FC236}">
                <a16:creationId xmlns:a16="http://schemas.microsoft.com/office/drawing/2014/main" id="{0BBF8CAA-ECD5-565C-4724-2534CFE98DFB}"/>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a:t>46</a:t>
            </a:fld>
            <a:endParaRPr lang="en-US" altLang="en-US" sz="1200">
              <a:solidFill>
                <a:srgbClr val="3366CC"/>
              </a:solidFill>
              <a:latin typeface="Garamond" panose="02020404030301010803" pitchFamily="18" charset="0"/>
            </a:endParaRPr>
          </a:p>
        </p:txBody>
      </p:sp>
      <p:sp>
        <p:nvSpPr>
          <p:cNvPr id="10244" name="Rectangle 2">
            <a:extLst>
              <a:ext uri="{FF2B5EF4-FFF2-40B4-BE49-F238E27FC236}">
                <a16:creationId xmlns:a16="http://schemas.microsoft.com/office/drawing/2014/main" id="{A4A8C9DF-834F-42D9-7D94-EBC476F777C9}"/>
              </a:ext>
            </a:extLst>
          </p:cNvPr>
          <p:cNvSpPr>
            <a:spLocks noGrp="1" noChangeArrowheads="1"/>
          </p:cNvSpPr>
          <p:nvPr>
            <p:ph type="title"/>
          </p:nvPr>
        </p:nvSpPr>
        <p:spPr/>
        <p:txBody>
          <a:bodyPr/>
          <a:lstStyle/>
          <a:p>
            <a:pPr eaLnBrk="1" hangingPunct="1"/>
            <a:r>
              <a:rPr lang="en-US" altLang="en-US" dirty="0"/>
              <a:t>Basics of Assessing a System</a:t>
            </a:r>
          </a:p>
        </p:txBody>
      </p:sp>
      <p:sp>
        <p:nvSpPr>
          <p:cNvPr id="10245" name="Rectangle 3">
            <a:extLst>
              <a:ext uri="{FF2B5EF4-FFF2-40B4-BE49-F238E27FC236}">
                <a16:creationId xmlns:a16="http://schemas.microsoft.com/office/drawing/2014/main" id="{9C909D6C-ED9F-0400-9C2F-C2AB5C160B83}"/>
              </a:ext>
            </a:extLst>
          </p:cNvPr>
          <p:cNvSpPr>
            <a:spLocks noGrp="1" noChangeArrowheads="1"/>
          </p:cNvSpPr>
          <p:nvPr>
            <p:ph type="body" idx="1"/>
          </p:nvPr>
        </p:nvSpPr>
        <p:spPr>
          <a:xfrm>
            <a:off x="1981200" y="1417639"/>
            <a:ext cx="8229600" cy="4713287"/>
          </a:xfrm>
        </p:spPr>
        <p:txBody>
          <a:bodyPr>
            <a:normAutofit lnSpcReduction="10000"/>
          </a:bodyPr>
          <a:lstStyle/>
          <a:p>
            <a:pPr eaLnBrk="1" hangingPunct="1"/>
            <a:r>
              <a:rPr lang="en-US" altLang="en-US" sz="2600" dirty="0"/>
              <a:t>Knowing how to begin securing a system can be daunting</a:t>
            </a:r>
          </a:p>
          <a:p>
            <a:pPr eaLnBrk="1" hangingPunct="1"/>
            <a:r>
              <a:rPr lang="en-US" altLang="en-US" sz="2600" dirty="0"/>
              <a:t>The stages of assessing a system’s security can be categorized into the six </a:t>
            </a:r>
            <a:r>
              <a:rPr lang="en-US" altLang="en-US" sz="2600" i="1" dirty="0"/>
              <a:t>P</a:t>
            </a:r>
            <a:r>
              <a:rPr lang="en-US" altLang="en-US" sz="2600" dirty="0"/>
              <a:t>s:</a:t>
            </a:r>
          </a:p>
          <a:p>
            <a:pPr lvl="1" eaLnBrk="1" hangingPunct="1"/>
            <a:r>
              <a:rPr lang="en-US" altLang="en-US" sz="2200" dirty="0"/>
              <a:t>Patch – </a:t>
            </a:r>
            <a:r>
              <a:rPr lang="en-US" altLang="en-US" sz="2000" dirty="0"/>
              <a:t>check and keep system patches up to date</a:t>
            </a:r>
          </a:p>
          <a:p>
            <a:pPr lvl="1" eaLnBrk="1" hangingPunct="1"/>
            <a:r>
              <a:rPr lang="en-US" altLang="en-US" sz="2200" dirty="0"/>
              <a:t>Ports – </a:t>
            </a:r>
            <a:r>
              <a:rPr lang="en-US" altLang="en-US" sz="2000" dirty="0"/>
              <a:t>shut down any unneeded ports</a:t>
            </a:r>
          </a:p>
          <a:p>
            <a:pPr lvl="1" eaLnBrk="1" hangingPunct="1"/>
            <a:r>
              <a:rPr lang="en-US" altLang="en-US" sz="2400" dirty="0"/>
              <a:t>Protect – </a:t>
            </a:r>
            <a:r>
              <a:rPr lang="en-US" altLang="en-US" sz="2000" dirty="0"/>
              <a:t>implement a firewall and IDS</a:t>
            </a:r>
          </a:p>
          <a:p>
            <a:pPr lvl="1" eaLnBrk="1" hangingPunct="1"/>
            <a:r>
              <a:rPr lang="en-US" altLang="en-US" sz="2400" dirty="0"/>
              <a:t>Policies – </a:t>
            </a:r>
            <a:r>
              <a:rPr lang="en-US" altLang="en-US" sz="2000" dirty="0"/>
              <a:t>enforce written policies on computer security</a:t>
            </a:r>
            <a:endParaRPr lang="en-US" altLang="en-US" sz="2400" dirty="0"/>
          </a:p>
          <a:p>
            <a:pPr lvl="1" eaLnBrk="1" hangingPunct="1"/>
            <a:r>
              <a:rPr lang="en-US" altLang="en-US" sz="2400" dirty="0"/>
              <a:t>Probe – </a:t>
            </a:r>
            <a:r>
              <a:rPr lang="en-US" altLang="en-US" sz="2000" dirty="0"/>
              <a:t>regularly probe network for security flaws</a:t>
            </a:r>
          </a:p>
          <a:p>
            <a:pPr lvl="1" eaLnBrk="1" hangingPunct="1"/>
            <a:r>
              <a:rPr lang="en-US" altLang="en-US" sz="2400" dirty="0"/>
              <a:t>Physical – </a:t>
            </a:r>
            <a:r>
              <a:rPr lang="en-US" altLang="en-US" sz="2000" dirty="0"/>
              <a:t>use policies for securing server rooms, individual workstations, and other physical equipment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a:extLst>
              <a:ext uri="{FF2B5EF4-FFF2-40B4-BE49-F238E27FC236}">
                <a16:creationId xmlns:a16="http://schemas.microsoft.com/office/drawing/2014/main" id="{0BBF8CAA-ECD5-565C-4724-2534CFE98DFB}"/>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fontAlgn="base">
                <a:spcBef>
                  <a:spcPct val="0"/>
                </a:spcBef>
                <a:spcAft>
                  <a:spcPct val="0"/>
                </a:spcAft>
                <a:buClrTx/>
                <a:buSzTx/>
                <a:buNone/>
              </a:pPr>
              <a:t>47</a:t>
            </a:fld>
            <a:endParaRPr lang="en-US" altLang="en-US" sz="1200">
              <a:solidFill>
                <a:srgbClr val="3366CC"/>
              </a:solidFill>
              <a:latin typeface="Garamond" panose="02020404030301010803" pitchFamily="18" charset="0"/>
            </a:endParaRPr>
          </a:p>
        </p:txBody>
      </p:sp>
      <p:sp>
        <p:nvSpPr>
          <p:cNvPr id="10244" name="Rectangle 2">
            <a:extLst>
              <a:ext uri="{FF2B5EF4-FFF2-40B4-BE49-F238E27FC236}">
                <a16:creationId xmlns:a16="http://schemas.microsoft.com/office/drawing/2014/main" id="{A4A8C9DF-834F-42D9-7D94-EBC476F777C9}"/>
              </a:ext>
            </a:extLst>
          </p:cNvPr>
          <p:cNvSpPr>
            <a:spLocks noGrp="1" noChangeArrowheads="1"/>
          </p:cNvSpPr>
          <p:nvPr>
            <p:ph type="title"/>
          </p:nvPr>
        </p:nvSpPr>
        <p:spPr/>
        <p:txBody>
          <a:bodyPr/>
          <a:lstStyle/>
          <a:p>
            <a:pPr eaLnBrk="1" hangingPunct="1"/>
            <a:r>
              <a:rPr lang="en-US" altLang="en-US" dirty="0"/>
              <a:t>DMZ (Demilitarized Zone)</a:t>
            </a:r>
          </a:p>
        </p:txBody>
      </p:sp>
      <p:pic>
        <p:nvPicPr>
          <p:cNvPr id="2" name="Picture 1">
            <a:extLst>
              <a:ext uri="{FF2B5EF4-FFF2-40B4-BE49-F238E27FC236}">
                <a16:creationId xmlns:a16="http://schemas.microsoft.com/office/drawing/2014/main" id="{E0E4A4CD-6B30-3059-993B-EC93855C2DE3}"/>
              </a:ext>
            </a:extLst>
          </p:cNvPr>
          <p:cNvPicPr>
            <a:picLocks noChangeAspect="1"/>
          </p:cNvPicPr>
          <p:nvPr/>
        </p:nvPicPr>
        <p:blipFill>
          <a:blip r:embed="rId3"/>
          <a:stretch>
            <a:fillRect/>
          </a:stretch>
        </p:blipFill>
        <p:spPr>
          <a:xfrm>
            <a:off x="6500354" y="1280790"/>
            <a:ext cx="4116846" cy="4638982"/>
          </a:xfrm>
          <a:prstGeom prst="rect">
            <a:avLst/>
          </a:prstGeom>
        </p:spPr>
      </p:pic>
      <p:pic>
        <p:nvPicPr>
          <p:cNvPr id="1026" name="Picture 2">
            <a:extLst>
              <a:ext uri="{FF2B5EF4-FFF2-40B4-BE49-F238E27FC236}">
                <a16:creationId xmlns:a16="http://schemas.microsoft.com/office/drawing/2014/main" id="{FBEDE9A8-F422-A64E-DF27-903F22D90B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047" y="2309326"/>
            <a:ext cx="3950737" cy="252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44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a:extLst>
              <a:ext uri="{FF2B5EF4-FFF2-40B4-BE49-F238E27FC236}">
                <a16:creationId xmlns:a16="http://schemas.microsoft.com/office/drawing/2014/main" id="{0BBF8CAA-ECD5-565C-4724-2534CFE98DFB}"/>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fontAlgn="base">
                <a:spcBef>
                  <a:spcPct val="0"/>
                </a:spcBef>
                <a:spcAft>
                  <a:spcPct val="0"/>
                </a:spcAft>
                <a:buClrTx/>
                <a:buSzTx/>
                <a:buNone/>
              </a:pPr>
              <a:t>48</a:t>
            </a:fld>
            <a:endParaRPr lang="en-US" altLang="en-US" sz="1200">
              <a:solidFill>
                <a:srgbClr val="3366CC"/>
              </a:solidFill>
              <a:latin typeface="Garamond" panose="02020404030301010803" pitchFamily="18" charset="0"/>
            </a:endParaRPr>
          </a:p>
        </p:txBody>
      </p:sp>
      <p:sp>
        <p:nvSpPr>
          <p:cNvPr id="10244" name="Rectangle 2">
            <a:extLst>
              <a:ext uri="{FF2B5EF4-FFF2-40B4-BE49-F238E27FC236}">
                <a16:creationId xmlns:a16="http://schemas.microsoft.com/office/drawing/2014/main" id="{A4A8C9DF-834F-42D9-7D94-EBC476F777C9}"/>
              </a:ext>
            </a:extLst>
          </p:cNvPr>
          <p:cNvSpPr>
            <a:spLocks noGrp="1" noChangeArrowheads="1"/>
          </p:cNvSpPr>
          <p:nvPr>
            <p:ph type="title"/>
          </p:nvPr>
        </p:nvSpPr>
        <p:spPr/>
        <p:txBody>
          <a:bodyPr/>
          <a:lstStyle/>
          <a:p>
            <a:pPr eaLnBrk="1" hangingPunct="1"/>
            <a:r>
              <a:rPr lang="en-US" altLang="en-US" dirty="0"/>
              <a:t>Scanning Your Network</a:t>
            </a:r>
          </a:p>
        </p:txBody>
      </p:sp>
      <p:sp>
        <p:nvSpPr>
          <p:cNvPr id="10245" name="Rectangle 3">
            <a:extLst>
              <a:ext uri="{FF2B5EF4-FFF2-40B4-BE49-F238E27FC236}">
                <a16:creationId xmlns:a16="http://schemas.microsoft.com/office/drawing/2014/main" id="{9C909D6C-ED9F-0400-9C2F-C2AB5C160B83}"/>
              </a:ext>
            </a:extLst>
          </p:cNvPr>
          <p:cNvSpPr>
            <a:spLocks noGrp="1" noChangeArrowheads="1"/>
          </p:cNvSpPr>
          <p:nvPr>
            <p:ph type="body" idx="1"/>
          </p:nvPr>
        </p:nvSpPr>
        <p:spPr>
          <a:xfrm>
            <a:off x="1981200" y="1417639"/>
            <a:ext cx="8229600" cy="4713287"/>
          </a:xfrm>
        </p:spPr>
        <p:txBody>
          <a:bodyPr>
            <a:normAutofit lnSpcReduction="10000"/>
          </a:bodyPr>
          <a:lstStyle/>
          <a:p>
            <a:pPr eaLnBrk="1" hangingPunct="1"/>
            <a:r>
              <a:rPr lang="en-US" altLang="en-US" sz="2600" dirty="0"/>
              <a:t>To keep a network secure, routinely check the network for vulnerabilities and flaws</a:t>
            </a:r>
          </a:p>
          <a:p>
            <a:pPr eaLnBrk="1" hangingPunct="1"/>
            <a:r>
              <a:rPr lang="en-US" altLang="en-US" sz="2600" dirty="0"/>
              <a:t>Common vulnerability scanners include:</a:t>
            </a:r>
          </a:p>
          <a:p>
            <a:pPr lvl="1" eaLnBrk="1" hangingPunct="1"/>
            <a:r>
              <a:rPr lang="en-US" altLang="en-US" sz="2200" dirty="0"/>
              <a:t>NESSUS – </a:t>
            </a:r>
            <a:r>
              <a:rPr lang="en-US" altLang="en-US" sz="2000" dirty="0"/>
              <a:t>the premiere network vulnerability scanner</a:t>
            </a:r>
          </a:p>
          <a:p>
            <a:pPr lvl="1" eaLnBrk="1" hangingPunct="1"/>
            <a:r>
              <a:rPr lang="en-US" altLang="en-US" sz="2200" dirty="0"/>
              <a:t>OWASP Zap – </a:t>
            </a:r>
            <a:r>
              <a:rPr lang="en-US" altLang="en-US" sz="2000" dirty="0"/>
              <a:t>the standard for web application vulnerability</a:t>
            </a:r>
          </a:p>
          <a:p>
            <a:pPr lvl="1" eaLnBrk="1" hangingPunct="1"/>
            <a:r>
              <a:rPr lang="en-US" altLang="en-US" sz="2400" dirty="0"/>
              <a:t>Shodan – </a:t>
            </a:r>
            <a:r>
              <a:rPr lang="en-US" altLang="en-US" sz="2000" dirty="0"/>
              <a:t>used by black hat hackers and security professionals</a:t>
            </a:r>
          </a:p>
          <a:p>
            <a:pPr lvl="1" eaLnBrk="1" hangingPunct="1"/>
            <a:r>
              <a:rPr lang="en-US" altLang="en-US" sz="2400" dirty="0"/>
              <a:t>Kali Linux – </a:t>
            </a:r>
            <a:r>
              <a:rPr lang="en-US" altLang="en-US" sz="2000" dirty="0"/>
              <a:t>Linux distribution with open-source tools for cybersecurity, digital forensics, and penetration testing</a:t>
            </a:r>
            <a:endParaRPr lang="en-US" altLang="en-US" sz="2400" dirty="0"/>
          </a:p>
          <a:p>
            <a:pPr lvl="1" eaLnBrk="1" hangingPunct="1"/>
            <a:r>
              <a:rPr lang="en-US" altLang="en-US" sz="2400" dirty="0"/>
              <a:t>Vega – </a:t>
            </a:r>
            <a:r>
              <a:rPr lang="en-US" altLang="en-US" sz="2000" dirty="0"/>
              <a:t>free, open-source scanner for web applications</a:t>
            </a:r>
          </a:p>
          <a:p>
            <a:pPr lvl="1" eaLnBrk="1" hangingPunct="1"/>
            <a:r>
              <a:rPr lang="en-US" altLang="en-US" sz="2400" dirty="0"/>
              <a:t>OpenVAS – </a:t>
            </a:r>
            <a:r>
              <a:rPr lang="en-US" altLang="en-US" sz="2000" dirty="0"/>
              <a:t>open-source vulnerability scanner that includes several services and tools</a:t>
            </a:r>
          </a:p>
        </p:txBody>
      </p:sp>
    </p:spTree>
    <p:extLst>
      <p:ext uri="{BB962C8B-B14F-4D97-AF65-F5344CB8AC3E}">
        <p14:creationId xmlns:p14="http://schemas.microsoft.com/office/powerpoint/2010/main" val="3682938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a:extLst>
              <a:ext uri="{FF2B5EF4-FFF2-40B4-BE49-F238E27FC236}">
                <a16:creationId xmlns:a16="http://schemas.microsoft.com/office/drawing/2014/main" id="{0BBF8CAA-ECD5-565C-4724-2534CFE98DFB}"/>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fontAlgn="base">
                <a:spcBef>
                  <a:spcPct val="0"/>
                </a:spcBef>
                <a:spcAft>
                  <a:spcPct val="0"/>
                </a:spcAft>
                <a:buClrTx/>
                <a:buSzTx/>
                <a:buNone/>
              </a:pPr>
              <a:t>49</a:t>
            </a:fld>
            <a:endParaRPr lang="en-US" altLang="en-US" sz="1200">
              <a:solidFill>
                <a:srgbClr val="3366CC"/>
              </a:solidFill>
              <a:latin typeface="Garamond" panose="02020404030301010803" pitchFamily="18" charset="0"/>
            </a:endParaRPr>
          </a:p>
        </p:txBody>
      </p:sp>
      <p:sp>
        <p:nvSpPr>
          <p:cNvPr id="10244" name="Rectangle 2">
            <a:extLst>
              <a:ext uri="{FF2B5EF4-FFF2-40B4-BE49-F238E27FC236}">
                <a16:creationId xmlns:a16="http://schemas.microsoft.com/office/drawing/2014/main" id="{A4A8C9DF-834F-42D9-7D94-EBC476F777C9}"/>
              </a:ext>
            </a:extLst>
          </p:cNvPr>
          <p:cNvSpPr>
            <a:spLocks noGrp="1" noChangeArrowheads="1"/>
          </p:cNvSpPr>
          <p:nvPr>
            <p:ph type="title"/>
          </p:nvPr>
        </p:nvSpPr>
        <p:spPr/>
        <p:txBody>
          <a:bodyPr/>
          <a:lstStyle/>
          <a:p>
            <a:pPr eaLnBrk="1" hangingPunct="1"/>
            <a:r>
              <a:rPr lang="en-US" altLang="en-US" dirty="0"/>
              <a:t>Testing and Scanning Standards</a:t>
            </a:r>
          </a:p>
        </p:txBody>
      </p:sp>
      <p:sp>
        <p:nvSpPr>
          <p:cNvPr id="10245" name="Rectangle 3">
            <a:extLst>
              <a:ext uri="{FF2B5EF4-FFF2-40B4-BE49-F238E27FC236}">
                <a16:creationId xmlns:a16="http://schemas.microsoft.com/office/drawing/2014/main" id="{9C909D6C-ED9F-0400-9C2F-C2AB5C160B83}"/>
              </a:ext>
            </a:extLst>
          </p:cNvPr>
          <p:cNvSpPr>
            <a:spLocks noGrp="1" noChangeArrowheads="1"/>
          </p:cNvSpPr>
          <p:nvPr>
            <p:ph type="body" idx="1"/>
          </p:nvPr>
        </p:nvSpPr>
        <p:spPr>
          <a:xfrm>
            <a:off x="1981200" y="1417639"/>
            <a:ext cx="8229600" cy="4713287"/>
          </a:xfrm>
        </p:spPr>
        <p:txBody>
          <a:bodyPr/>
          <a:lstStyle/>
          <a:p>
            <a:pPr eaLnBrk="1" hangingPunct="1"/>
            <a:r>
              <a:rPr lang="en-US" altLang="en-US" sz="2600" dirty="0"/>
              <a:t>There are specific standards that relate to vulnerability scans and penetration tests</a:t>
            </a:r>
          </a:p>
          <a:p>
            <a:pPr eaLnBrk="1" hangingPunct="1"/>
            <a:r>
              <a:rPr lang="en-US" altLang="en-US" sz="2600" dirty="0"/>
              <a:t>Common testing and scanning standards include:</a:t>
            </a:r>
          </a:p>
          <a:p>
            <a:pPr lvl="1" eaLnBrk="1" hangingPunct="1"/>
            <a:r>
              <a:rPr lang="en-US" altLang="en-US" sz="2200" dirty="0"/>
              <a:t>NIST 800-115 – </a:t>
            </a:r>
            <a:r>
              <a:rPr lang="en-US" altLang="en-US" sz="2000" dirty="0"/>
              <a:t>general guide for testing and assessment</a:t>
            </a:r>
          </a:p>
          <a:p>
            <a:pPr lvl="1" eaLnBrk="1" hangingPunct="1"/>
            <a:r>
              <a:rPr lang="en-US" altLang="en-US" sz="2200" dirty="0"/>
              <a:t>NSA-IAM – </a:t>
            </a:r>
            <a:r>
              <a:rPr lang="en-US" altLang="en-US" sz="2000" dirty="0"/>
              <a:t>excellent guide for penetration tests</a:t>
            </a:r>
          </a:p>
          <a:p>
            <a:pPr lvl="1" eaLnBrk="1" hangingPunct="1"/>
            <a:r>
              <a:rPr lang="en-US" altLang="en-US" sz="2200" dirty="0"/>
              <a:t>PCI DSS </a:t>
            </a:r>
            <a:r>
              <a:rPr lang="en-US" altLang="en-US" sz="2400" dirty="0"/>
              <a:t>– </a:t>
            </a:r>
            <a:r>
              <a:rPr lang="en-US" altLang="en-US" sz="2000" dirty="0"/>
              <a:t>standard used by major credit card companies</a:t>
            </a:r>
          </a:p>
          <a:p>
            <a:pPr eaLnBrk="1" hangingPunct="1"/>
            <a:r>
              <a:rPr lang="en-US" altLang="en-US" sz="2600" dirty="0"/>
              <a:t>National Vulnerability Database</a:t>
            </a:r>
          </a:p>
          <a:p>
            <a:pPr lvl="1" eaLnBrk="1" hangingPunct="1"/>
            <a:r>
              <a:rPr lang="en-US" altLang="en-US" sz="2200" dirty="0"/>
              <a:t>U.S. government repository of vulnerability data</a:t>
            </a:r>
          </a:p>
          <a:p>
            <a:pPr lvl="1" eaLnBrk="1" hangingPunct="1"/>
            <a:r>
              <a:rPr lang="en-US" altLang="en-US" sz="2200" dirty="0"/>
              <a:t>Uses the Security Content Automation Protocol (SCAP)</a:t>
            </a:r>
          </a:p>
        </p:txBody>
      </p:sp>
    </p:spTree>
    <p:extLst>
      <p:ext uri="{BB962C8B-B14F-4D97-AF65-F5344CB8AC3E}">
        <p14:creationId xmlns:p14="http://schemas.microsoft.com/office/powerpoint/2010/main" val="374009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65"/>
            <a:ext cx="8229600" cy="1143000"/>
          </a:xfrm>
        </p:spPr>
        <p:txBody>
          <a:bodyPr/>
          <a:lstStyle/>
          <a:p>
            <a:r>
              <a:rPr lang="en-US" dirty="0">
                <a:solidFill>
                  <a:srgbClr val="FF0000"/>
                </a:solidFill>
              </a:rPr>
              <a:t>Manufacturing</a:t>
            </a:r>
            <a:r>
              <a:rPr lang="en-US" dirty="0"/>
              <a:t> Application </a:t>
            </a:r>
            <a:br>
              <a:rPr lang="en-US" dirty="0"/>
            </a:br>
            <a:r>
              <a:rPr lang="en-US" dirty="0"/>
              <a:t>Security &amp; Privacy</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5</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37632"/>
            <a:ext cx="8451292" cy="1668856"/>
          </a:xfrm>
        </p:spPr>
        <p:txBody>
          <a:bodyPr>
            <a:normAutofit fontScale="85000" lnSpcReduction="20000"/>
          </a:bodyPr>
          <a:lstStyle/>
          <a:p>
            <a:r>
              <a:rPr lang="en-US" dirty="0"/>
              <a:t>“Agile manufacturing” builds on the benefits of cloud computing (e.g., businesses</a:t>
            </a:r>
          </a:p>
          <a:p>
            <a:r>
              <a:rPr lang="en-US" dirty="0"/>
              <a:t>Don’t need to invest and manage expensive computing resources or computational solver licenses) </a:t>
            </a:r>
          </a:p>
          <a:p>
            <a:r>
              <a:rPr lang="en-US" dirty="0"/>
              <a:t>Need to bridge the collaboration gap between Manufacturing App Developer and a Cloud Engineer  in </a:t>
            </a:r>
            <a:r>
              <a:rPr lang="en-US" dirty="0">
                <a:solidFill>
                  <a:srgbClr val="C00000"/>
                </a:solidFill>
              </a:rPr>
              <a:t>“Manufacturing App Marketplaces”</a:t>
            </a:r>
          </a:p>
          <a:p>
            <a:pPr marL="0" indent="0">
              <a:buNone/>
            </a:pPr>
            <a:endParaRPr lang="en-US" dirty="0"/>
          </a:p>
        </p:txBody>
      </p:sp>
      <p:pic>
        <p:nvPicPr>
          <p:cNvPr id="3" name="Picture 2">
            <a:extLst>
              <a:ext uri="{FF2B5EF4-FFF2-40B4-BE49-F238E27FC236}">
                <a16:creationId xmlns:a16="http://schemas.microsoft.com/office/drawing/2014/main" id="{02D1C0EA-6E82-9F46-83DF-04395193E40A}"/>
              </a:ext>
            </a:extLst>
          </p:cNvPr>
          <p:cNvPicPr>
            <a:picLocks noChangeAspect="1"/>
          </p:cNvPicPr>
          <p:nvPr/>
        </p:nvPicPr>
        <p:blipFill>
          <a:blip r:embed="rId2"/>
          <a:stretch>
            <a:fillRect/>
          </a:stretch>
        </p:blipFill>
        <p:spPr>
          <a:xfrm>
            <a:off x="3152078" y="2878717"/>
            <a:ext cx="6690732" cy="3842759"/>
          </a:xfrm>
          <a:prstGeom prst="rect">
            <a:avLst/>
          </a:prstGeom>
        </p:spPr>
      </p:pic>
      <p:sp>
        <p:nvSpPr>
          <p:cNvPr id="5" name="TextBox 4">
            <a:extLst>
              <a:ext uri="{FF2B5EF4-FFF2-40B4-BE49-F238E27FC236}">
                <a16:creationId xmlns:a16="http://schemas.microsoft.com/office/drawing/2014/main" id="{334B2CA2-F003-1B40-A4C5-FB68AA063016}"/>
              </a:ext>
            </a:extLst>
          </p:cNvPr>
          <p:cNvSpPr txBox="1"/>
          <p:nvPr/>
        </p:nvSpPr>
        <p:spPr>
          <a:xfrm>
            <a:off x="7456449" y="4321316"/>
            <a:ext cx="1984917" cy="307777"/>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Or AWS, GCP, …</a:t>
            </a:r>
          </a:p>
        </p:txBody>
      </p:sp>
    </p:spTree>
    <p:extLst>
      <p:ext uri="{BB962C8B-B14F-4D97-AF65-F5344CB8AC3E}">
        <p14:creationId xmlns:p14="http://schemas.microsoft.com/office/powerpoint/2010/main" val="3816176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4">
            <a:extLst>
              <a:ext uri="{FF2B5EF4-FFF2-40B4-BE49-F238E27FC236}">
                <a16:creationId xmlns:a16="http://schemas.microsoft.com/office/drawing/2014/main" id="{D55C716B-7AF7-3177-3B66-F4F69DF3EB2B}"/>
              </a:ext>
            </a:extLst>
          </p:cNvPr>
          <p:cNvSpPr>
            <a:spLocks noGrp="1"/>
          </p:cNvSpPr>
          <p:nvPr>
            <p:ph type="sldNum" sz="quarter" idx="11"/>
          </p:nvPr>
        </p:nvSpPr>
        <p:spPr bwMode="auto">
          <a:xfrm>
            <a:off x="9652000" y="6248400"/>
            <a:ext cx="193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buClrTx/>
              <a:buSzTx/>
              <a:buNone/>
            </a:pPr>
            <a:fld id="{336F1FB4-F4EA-4E04-B26C-23E6B0A141F4}" type="slidenum">
              <a:rPr lang="en-US" altLang="en-US" smtClean="0"/>
              <a:pPr fontAlgn="base">
                <a:spcBef>
                  <a:spcPct val="0"/>
                </a:spcBef>
                <a:spcAft>
                  <a:spcPct val="0"/>
                </a:spcAft>
                <a:buClrTx/>
                <a:buSzTx/>
                <a:buNone/>
              </a:pPr>
              <a:t>50</a:t>
            </a:fld>
            <a:endParaRPr lang="en-US" altLang="en-US" sz="1200">
              <a:solidFill>
                <a:srgbClr val="3366CC"/>
              </a:solidFill>
              <a:latin typeface="Garamond" panose="02020404030301010803" pitchFamily="18" charset="0"/>
            </a:endParaRPr>
          </a:p>
        </p:txBody>
      </p:sp>
      <p:sp>
        <p:nvSpPr>
          <p:cNvPr id="21508" name="Rectangle 2">
            <a:extLst>
              <a:ext uri="{FF2B5EF4-FFF2-40B4-BE49-F238E27FC236}">
                <a16:creationId xmlns:a16="http://schemas.microsoft.com/office/drawing/2014/main" id="{509BC954-9C52-28B0-C008-CAA84EA6E4F1}"/>
              </a:ext>
            </a:extLst>
          </p:cNvPr>
          <p:cNvSpPr>
            <a:spLocks noGrp="1" noChangeArrowheads="1"/>
          </p:cNvSpPr>
          <p:nvPr>
            <p:ph type="title"/>
          </p:nvPr>
        </p:nvSpPr>
        <p:spPr/>
        <p:txBody>
          <a:bodyPr/>
          <a:lstStyle/>
          <a:p>
            <a:pPr eaLnBrk="1" hangingPunct="1"/>
            <a:r>
              <a:rPr lang="en-US" altLang="en-US"/>
              <a:t>Summary</a:t>
            </a:r>
          </a:p>
        </p:txBody>
      </p:sp>
      <p:sp>
        <p:nvSpPr>
          <p:cNvPr id="21509" name="Rectangle 3">
            <a:extLst>
              <a:ext uri="{FF2B5EF4-FFF2-40B4-BE49-F238E27FC236}">
                <a16:creationId xmlns:a16="http://schemas.microsoft.com/office/drawing/2014/main" id="{C2431572-165A-1E7C-5D5A-DFCE9714F855}"/>
              </a:ext>
            </a:extLst>
          </p:cNvPr>
          <p:cNvSpPr>
            <a:spLocks noGrp="1" noChangeArrowheads="1"/>
          </p:cNvSpPr>
          <p:nvPr>
            <p:ph type="body" idx="1"/>
          </p:nvPr>
        </p:nvSpPr>
        <p:spPr>
          <a:xfrm>
            <a:off x="1981200" y="1371600"/>
            <a:ext cx="8229600" cy="4724400"/>
          </a:xfrm>
        </p:spPr>
        <p:txBody>
          <a:bodyPr/>
          <a:lstStyle/>
          <a:p>
            <a:pPr eaLnBrk="1" hangingPunct="1"/>
            <a:r>
              <a:rPr lang="en-US" altLang="en-US" sz="2800" dirty="0"/>
              <a:t>Periodically assess a network or system for security vulnerabilities</a:t>
            </a:r>
          </a:p>
          <a:p>
            <a:pPr lvl="1" eaLnBrk="1" hangingPunct="1"/>
            <a:r>
              <a:rPr lang="en-US" altLang="en-US" sz="2400" dirty="0"/>
              <a:t>Weekly for high-security sites</a:t>
            </a:r>
          </a:p>
          <a:p>
            <a:pPr lvl="1" eaLnBrk="1" hangingPunct="1"/>
            <a:r>
              <a:rPr lang="en-US" altLang="en-US" sz="2400" dirty="0"/>
              <a:t>Quarterly for noncritical or low-security sites</a:t>
            </a:r>
          </a:p>
          <a:p>
            <a:pPr eaLnBrk="1" hangingPunct="1"/>
            <a:r>
              <a:rPr lang="en-US" altLang="en-US" sz="2800" dirty="0"/>
              <a:t>Safe computing involves securing all computers, networks, and servers, and using common sense on the Web</a:t>
            </a:r>
          </a:p>
          <a:p>
            <a:pPr eaLnBrk="1" hangingPunct="1"/>
            <a:r>
              <a:rPr lang="en-US" altLang="en-US" sz="2800" dirty="0"/>
              <a:t>Apply security practices and standards to all aspects of network systems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Authentication,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IoT/Cloud middleware</a:t>
            </a:r>
          </a:p>
        </p:txBody>
      </p:sp>
    </p:spTree>
    <p:extLst>
      <p:ext uri="{BB962C8B-B14F-4D97-AF65-F5344CB8AC3E}">
        <p14:creationId xmlns:p14="http://schemas.microsoft.com/office/powerpoint/2010/main" val="2371849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4">
            <a:extLst>
              <a:ext uri="{FF2B5EF4-FFF2-40B4-BE49-F238E27FC236}">
                <a16:creationId xmlns:a16="http://schemas.microsoft.com/office/drawing/2014/main" id="{36641A69-D0FF-CC2F-38F4-44B5CD88BC2A}"/>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52</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6148" name="Rectangle 2">
            <a:extLst>
              <a:ext uri="{FF2B5EF4-FFF2-40B4-BE49-F238E27FC236}">
                <a16:creationId xmlns:a16="http://schemas.microsoft.com/office/drawing/2014/main" id="{76507F9C-CD94-AE0C-CD9C-3EA9ECEB3747}"/>
              </a:ext>
            </a:extLst>
          </p:cNvPr>
          <p:cNvSpPr>
            <a:spLocks noGrp="1" noChangeArrowheads="1"/>
          </p:cNvSpPr>
          <p:nvPr>
            <p:ph type="title"/>
          </p:nvPr>
        </p:nvSpPr>
        <p:spPr/>
        <p:txBody>
          <a:bodyPr/>
          <a:lstStyle/>
          <a:p>
            <a:pPr eaLnBrk="1" hangingPunct="1"/>
            <a:r>
              <a:rPr lang="en-US" altLang="en-US" dirty="0">
                <a:solidFill>
                  <a:schemeClr val="bg1"/>
                </a:solidFill>
              </a:rPr>
              <a:t>Objectives</a:t>
            </a:r>
          </a:p>
        </p:txBody>
      </p:sp>
      <p:sp>
        <p:nvSpPr>
          <p:cNvPr id="6149" name="Rectangle 3">
            <a:extLst>
              <a:ext uri="{FF2B5EF4-FFF2-40B4-BE49-F238E27FC236}">
                <a16:creationId xmlns:a16="http://schemas.microsoft.com/office/drawing/2014/main" id="{4D045813-AB9E-4076-43F9-40021C6A50D6}"/>
              </a:ext>
            </a:extLst>
          </p:cNvPr>
          <p:cNvSpPr>
            <a:spLocks noGrp="1" noChangeArrowheads="1"/>
          </p:cNvSpPr>
          <p:nvPr>
            <p:ph type="body" idx="1"/>
          </p:nvPr>
        </p:nvSpPr>
        <p:spPr/>
        <p:txBody>
          <a:bodyPr/>
          <a:lstStyle/>
          <a:p>
            <a:pPr eaLnBrk="1" hangingPunct="1"/>
            <a:r>
              <a:rPr lang="en-US" altLang="en-US" dirty="0"/>
              <a:t>Understand basic systems engineering concepts</a:t>
            </a:r>
          </a:p>
          <a:p>
            <a:pPr eaLnBrk="1" hangingPunct="1"/>
            <a:r>
              <a:rPr lang="en-US" altLang="en-US" dirty="0"/>
              <a:t>Understand how to integrate systems engineering into cybersecurity</a:t>
            </a:r>
          </a:p>
          <a:p>
            <a:pPr eaLnBrk="1" hangingPunct="1"/>
            <a:r>
              <a:rPr lang="en-US" altLang="en-US" dirty="0"/>
              <a:t>Utilize engineering tools in cybersecurity</a:t>
            </a:r>
          </a:p>
          <a:p>
            <a:pPr eaLnBrk="1" hangingPunct="1"/>
            <a:r>
              <a:rPr lang="en-US" altLang="en-US" dirty="0"/>
              <a:t>Explain the use of standards in cybersecurity engineering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53</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lstStyle/>
          <a:p>
            <a:pPr eaLnBrk="1" hangingPunct="1"/>
            <a:r>
              <a:rPr lang="en-US" altLang="en-US" dirty="0">
                <a:solidFill>
                  <a:schemeClr val="bg1"/>
                </a:solidFill>
              </a:rPr>
              <a:t>Introduction</a:t>
            </a:r>
          </a:p>
        </p:txBody>
      </p:sp>
      <p:sp>
        <p:nvSpPr>
          <p:cNvPr id="8197" name="Rectangle 3">
            <a:extLst>
              <a:ext uri="{FF2B5EF4-FFF2-40B4-BE49-F238E27FC236}">
                <a16:creationId xmlns:a16="http://schemas.microsoft.com/office/drawing/2014/main" id="{8D8F954F-D083-76EF-3664-87699C55FAF5}"/>
              </a:ext>
            </a:extLst>
          </p:cNvPr>
          <p:cNvSpPr>
            <a:spLocks noGrp="1" noChangeArrowheads="1"/>
          </p:cNvSpPr>
          <p:nvPr>
            <p:ph type="body" idx="1"/>
          </p:nvPr>
        </p:nvSpPr>
        <p:spPr>
          <a:xfrm>
            <a:off x="1981200" y="1371601"/>
            <a:ext cx="8229600" cy="4759325"/>
          </a:xfrm>
        </p:spPr>
        <p:txBody>
          <a:bodyPr/>
          <a:lstStyle/>
          <a:p>
            <a:pPr eaLnBrk="1" hangingPunct="1"/>
            <a:r>
              <a:rPr lang="en-US" altLang="en-US" sz="2600" dirty="0"/>
              <a:t>The field of cybersecurity is growing rapidly</a:t>
            </a:r>
          </a:p>
          <a:p>
            <a:pPr eaLnBrk="1" hangingPunct="1"/>
            <a:r>
              <a:rPr lang="en-US" altLang="en-US" sz="2600" dirty="0"/>
              <a:t>Presents challenges for defining the profession</a:t>
            </a:r>
          </a:p>
          <a:p>
            <a:pPr eaLnBrk="1" hangingPunct="1"/>
            <a:r>
              <a:rPr lang="en-US" altLang="en-US" sz="2600" dirty="0"/>
              <a:t>Many different approaches are used in cybersecurity and cybersecurity education</a:t>
            </a:r>
          </a:p>
          <a:p>
            <a:pPr lvl="1" indent="-325120" eaLnBrk="1" hangingPunct="1"/>
            <a:r>
              <a:rPr lang="en-US" altLang="en-US" sz="2200" dirty="0"/>
              <a:t>Practiced as a business management discipline</a:t>
            </a:r>
            <a:endParaRPr lang="en-US" altLang="en-US" sz="2200" dirty="0">
              <a:cs typeface="Arial"/>
            </a:endParaRPr>
          </a:p>
          <a:p>
            <a:pPr lvl="1" indent="-325120" eaLnBrk="1" hangingPunct="1"/>
            <a:r>
              <a:rPr lang="en-US" altLang="en-US" sz="2200" dirty="0"/>
              <a:t>Approached as a computer science sub-discipline</a:t>
            </a:r>
            <a:endParaRPr lang="en-US" altLang="en-US" sz="2200" dirty="0">
              <a:cs typeface="Arial"/>
            </a:endParaRPr>
          </a:p>
          <a:p>
            <a:pPr eaLnBrk="1" hangingPunct="1"/>
            <a:r>
              <a:rPr lang="en-US" altLang="en-US" sz="2600" dirty="0"/>
              <a:t>Wide range of technical backgrounds and skill sets for practitioners</a:t>
            </a:r>
          </a:p>
          <a:p>
            <a:pPr eaLnBrk="1" hangingPunct="1"/>
            <a:r>
              <a:rPr lang="en-US" altLang="en-US" sz="2600" dirty="0"/>
              <a:t>Cybersecurity can be viewed as an engineering discipline—a sub-discipline of systems engineering</a:t>
            </a:r>
            <a:endParaRPr lang="en-US" altLang="en-US" sz="2600" dirty="0">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54</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normAutofit/>
          </a:bodyPr>
          <a:lstStyle/>
          <a:p>
            <a:pPr eaLnBrk="1" hangingPunct="1"/>
            <a:r>
              <a:rPr lang="en-US" altLang="en-US" dirty="0">
                <a:solidFill>
                  <a:schemeClr val="bg1"/>
                </a:solidFill>
              </a:rPr>
              <a:t>Defining Cybersecurity Engineering</a:t>
            </a:r>
          </a:p>
        </p:txBody>
      </p:sp>
      <p:sp>
        <p:nvSpPr>
          <p:cNvPr id="8197" name="Rectangle 3">
            <a:extLst>
              <a:ext uri="{FF2B5EF4-FFF2-40B4-BE49-F238E27FC236}">
                <a16:creationId xmlns:a16="http://schemas.microsoft.com/office/drawing/2014/main" id="{8D8F954F-D083-76EF-3664-87699C55FAF5}"/>
              </a:ext>
            </a:extLst>
          </p:cNvPr>
          <p:cNvSpPr>
            <a:spLocks noGrp="1" noChangeArrowheads="1"/>
          </p:cNvSpPr>
          <p:nvPr>
            <p:ph type="body" idx="1"/>
          </p:nvPr>
        </p:nvSpPr>
        <p:spPr>
          <a:xfrm>
            <a:off x="1981200" y="1371601"/>
            <a:ext cx="8229600" cy="4759325"/>
          </a:xfrm>
        </p:spPr>
        <p:txBody>
          <a:bodyPr>
            <a:normAutofit lnSpcReduction="10000"/>
          </a:bodyPr>
          <a:lstStyle/>
          <a:p>
            <a:pPr marL="0" indent="0" eaLnBrk="1" hangingPunct="1">
              <a:buNone/>
            </a:pPr>
            <a:r>
              <a:rPr lang="en-US" altLang="en-US" sz="2800" dirty="0"/>
              <a:t>Cybersecurity and Systems Engineering</a:t>
            </a:r>
          </a:p>
          <a:p>
            <a:pPr lvl="1" indent="-325120" eaLnBrk="1" hangingPunct="1"/>
            <a:r>
              <a:rPr lang="en-US" altLang="en-US" sz="2400" dirty="0"/>
              <a:t>Cybersecurity involves diverse computer systems, human processes, operating systems, and more</a:t>
            </a:r>
            <a:endParaRPr lang="en-US" altLang="en-US" sz="2400" dirty="0">
              <a:cs typeface="Arial"/>
            </a:endParaRPr>
          </a:p>
          <a:p>
            <a:pPr lvl="1" indent="-325120" eaLnBrk="1" hangingPunct="1"/>
            <a:r>
              <a:rPr lang="en-US" altLang="en-US" sz="2400" dirty="0"/>
              <a:t>Cybersecurity could be considered a sub-discipline of systems engineering</a:t>
            </a:r>
            <a:endParaRPr lang="en-US" altLang="en-US" sz="2400" dirty="0">
              <a:cs typeface="Arial"/>
            </a:endParaRPr>
          </a:p>
          <a:p>
            <a:pPr lvl="1" indent="-325120" eaLnBrk="1" hangingPunct="1"/>
            <a:r>
              <a:rPr lang="en-US" altLang="en-US" sz="2400" dirty="0"/>
              <a:t>Systems engineering is concerned with a given system, or system of systems, throughout the system life cycle</a:t>
            </a:r>
            <a:endParaRPr lang="en-US" altLang="en-US" sz="2400" dirty="0">
              <a:cs typeface="Arial"/>
            </a:endParaRPr>
          </a:p>
          <a:p>
            <a:pPr lvl="2" indent="-350520" eaLnBrk="1" hangingPunct="1"/>
            <a:r>
              <a:rPr lang="en-US" altLang="en-US" sz="2000" dirty="0"/>
              <a:t>Begins with the concept phase and continues through system disposal</a:t>
            </a:r>
            <a:endParaRPr lang="en-US" altLang="en-US" sz="2000" dirty="0">
              <a:cs typeface="Arial"/>
            </a:endParaRPr>
          </a:p>
          <a:p>
            <a:pPr lvl="2" indent="-350520" eaLnBrk="1" hangingPunct="1"/>
            <a:r>
              <a:rPr lang="en-US" altLang="en-US" sz="2000" dirty="0"/>
              <a:t>This is an appropriate approach for cybersecurity engineering</a:t>
            </a:r>
            <a:endParaRPr lang="en-US" altLang="en-US" dirty="0">
              <a:cs typeface="Arial"/>
            </a:endParaRPr>
          </a:p>
        </p:txBody>
      </p:sp>
    </p:spTree>
    <p:extLst>
      <p:ext uri="{BB962C8B-B14F-4D97-AF65-F5344CB8AC3E}">
        <p14:creationId xmlns:p14="http://schemas.microsoft.com/office/powerpoint/2010/main" val="1198637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55</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normAutofit/>
          </a:bodyPr>
          <a:lstStyle/>
          <a:p>
            <a:pPr eaLnBrk="1" hangingPunct="1"/>
            <a:r>
              <a:rPr lang="en-US" altLang="en-US" dirty="0">
                <a:solidFill>
                  <a:schemeClr val="bg1"/>
                </a:solidFill>
              </a:rPr>
              <a:t>Defining Cybersecurity Engineering</a:t>
            </a:r>
          </a:p>
        </p:txBody>
      </p:sp>
      <p:sp>
        <p:nvSpPr>
          <p:cNvPr id="8197" name="Rectangle 3">
            <a:extLst>
              <a:ext uri="{FF2B5EF4-FFF2-40B4-BE49-F238E27FC236}">
                <a16:creationId xmlns:a16="http://schemas.microsoft.com/office/drawing/2014/main" id="{8D8F954F-D083-76EF-3664-87699C55FAF5}"/>
              </a:ext>
            </a:extLst>
          </p:cNvPr>
          <p:cNvSpPr>
            <a:spLocks noGrp="1" noChangeArrowheads="1"/>
          </p:cNvSpPr>
          <p:nvPr>
            <p:ph type="body" idx="1"/>
          </p:nvPr>
        </p:nvSpPr>
        <p:spPr>
          <a:xfrm>
            <a:off x="1981200" y="1371601"/>
            <a:ext cx="8229600" cy="4759325"/>
          </a:xfrm>
        </p:spPr>
        <p:txBody>
          <a:bodyPr>
            <a:normAutofit lnSpcReduction="10000"/>
          </a:bodyPr>
          <a:lstStyle/>
          <a:p>
            <a:pPr marL="0" indent="0" eaLnBrk="1" hangingPunct="1">
              <a:buNone/>
            </a:pPr>
            <a:r>
              <a:rPr lang="en-US" altLang="en-US" sz="2800" dirty="0"/>
              <a:t>Applying Engineering to Cybersecurity</a:t>
            </a:r>
          </a:p>
          <a:p>
            <a:pPr lvl="1" eaLnBrk="1" hangingPunct="1"/>
            <a:r>
              <a:rPr lang="en-US" altLang="en-US" sz="2400" dirty="0"/>
              <a:t>A cybersecurity project should begin by defining the requirements</a:t>
            </a:r>
          </a:p>
          <a:p>
            <a:pPr lvl="1" eaLnBrk="1" hangingPunct="1"/>
            <a:r>
              <a:rPr lang="en-US" altLang="en-US" sz="2400" dirty="0"/>
              <a:t>Use the SMART acronym for effective requirements:</a:t>
            </a:r>
          </a:p>
          <a:p>
            <a:pPr lvl="2" eaLnBrk="1" hangingPunct="1"/>
            <a:r>
              <a:rPr lang="en-US" altLang="en-US" sz="2000" dirty="0"/>
              <a:t>Specific</a:t>
            </a:r>
          </a:p>
          <a:p>
            <a:pPr lvl="2" eaLnBrk="1" hangingPunct="1"/>
            <a:r>
              <a:rPr lang="en-US" altLang="en-US" sz="2000" dirty="0"/>
              <a:t>Measurable</a:t>
            </a:r>
          </a:p>
          <a:p>
            <a:pPr lvl="2" eaLnBrk="1" hangingPunct="1"/>
            <a:r>
              <a:rPr lang="en-US" altLang="en-US" sz="2000" dirty="0"/>
              <a:t>Achievable</a:t>
            </a:r>
          </a:p>
          <a:p>
            <a:pPr lvl="2" eaLnBrk="1" hangingPunct="1"/>
            <a:r>
              <a:rPr lang="en-US" altLang="en-US" sz="2000" dirty="0"/>
              <a:t>Realistic</a:t>
            </a:r>
          </a:p>
          <a:p>
            <a:pPr lvl="2" eaLnBrk="1" hangingPunct="1"/>
            <a:r>
              <a:rPr lang="en-US" altLang="en-US" sz="2000" dirty="0"/>
              <a:t>Timely</a:t>
            </a:r>
          </a:p>
          <a:p>
            <a:pPr lvl="1" eaLnBrk="1" hangingPunct="1"/>
            <a:r>
              <a:rPr lang="en-US" altLang="en-US" sz="2400" dirty="0"/>
              <a:t>A tool to aid in planning is the Work Breakdown Structure (WBS), which breaks a project into smaller tasks; see the next slide for an example</a:t>
            </a:r>
          </a:p>
          <a:p>
            <a:pPr eaLnBrk="1" hangingPunct="1">
              <a:buFont typeface="Wingdings" panose="05000000000000000000" pitchFamily="2" charset="2"/>
              <a:buNone/>
            </a:pPr>
            <a:endParaRPr lang="en-US" altLang="en-US" dirty="0"/>
          </a:p>
        </p:txBody>
      </p:sp>
    </p:spTree>
    <p:extLst>
      <p:ext uri="{BB962C8B-B14F-4D97-AF65-F5344CB8AC3E}">
        <p14:creationId xmlns:p14="http://schemas.microsoft.com/office/powerpoint/2010/main" val="2037368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56</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normAutofit/>
          </a:bodyPr>
          <a:lstStyle/>
          <a:p>
            <a:pPr eaLnBrk="1" hangingPunct="1"/>
            <a:r>
              <a:rPr lang="en-US" altLang="en-US" dirty="0">
                <a:solidFill>
                  <a:schemeClr val="bg1"/>
                </a:solidFill>
              </a:rPr>
              <a:t>Work Breakdown Structure</a:t>
            </a:r>
          </a:p>
        </p:txBody>
      </p:sp>
      <p:pic>
        <p:nvPicPr>
          <p:cNvPr id="3" name="Picture 2">
            <a:extLst>
              <a:ext uri="{FF2B5EF4-FFF2-40B4-BE49-F238E27FC236}">
                <a16:creationId xmlns:a16="http://schemas.microsoft.com/office/drawing/2014/main" id="{F5DF3BE1-2409-A80F-2D7A-C2EE95730231}"/>
              </a:ext>
            </a:extLst>
          </p:cNvPr>
          <p:cNvPicPr>
            <a:picLocks noChangeAspect="1"/>
          </p:cNvPicPr>
          <p:nvPr/>
        </p:nvPicPr>
        <p:blipFill>
          <a:blip r:embed="rId3"/>
          <a:stretch>
            <a:fillRect/>
          </a:stretch>
        </p:blipFill>
        <p:spPr>
          <a:xfrm>
            <a:off x="2658258" y="1561724"/>
            <a:ext cx="6875485" cy="4458077"/>
          </a:xfrm>
          <a:prstGeom prst="rect">
            <a:avLst/>
          </a:prstGeom>
        </p:spPr>
      </p:pic>
    </p:spTree>
    <p:extLst>
      <p:ext uri="{BB962C8B-B14F-4D97-AF65-F5344CB8AC3E}">
        <p14:creationId xmlns:p14="http://schemas.microsoft.com/office/powerpoint/2010/main" val="871830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57</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normAutofit/>
          </a:bodyPr>
          <a:lstStyle/>
          <a:p>
            <a:pPr eaLnBrk="1" hangingPunct="1"/>
            <a:r>
              <a:rPr lang="en-US" altLang="en-US" dirty="0">
                <a:solidFill>
                  <a:schemeClr val="bg1"/>
                </a:solidFill>
              </a:rPr>
              <a:t>Standards</a:t>
            </a:r>
          </a:p>
        </p:txBody>
      </p:sp>
      <p:sp>
        <p:nvSpPr>
          <p:cNvPr id="8197" name="Rectangle 3">
            <a:extLst>
              <a:ext uri="{FF2B5EF4-FFF2-40B4-BE49-F238E27FC236}">
                <a16:creationId xmlns:a16="http://schemas.microsoft.com/office/drawing/2014/main" id="{8D8F954F-D083-76EF-3664-87699C55FAF5}"/>
              </a:ext>
            </a:extLst>
          </p:cNvPr>
          <p:cNvSpPr>
            <a:spLocks noGrp="1" noChangeArrowheads="1"/>
          </p:cNvSpPr>
          <p:nvPr>
            <p:ph type="body" idx="1"/>
          </p:nvPr>
        </p:nvSpPr>
        <p:spPr>
          <a:xfrm>
            <a:off x="1981200" y="1371601"/>
            <a:ext cx="8229600" cy="4759325"/>
          </a:xfrm>
        </p:spPr>
        <p:txBody>
          <a:bodyPr/>
          <a:lstStyle/>
          <a:p>
            <a:pPr eaLnBrk="1" hangingPunct="1"/>
            <a:r>
              <a:rPr lang="en-US" altLang="en-US" sz="2800" dirty="0"/>
              <a:t>Every engineering discipline has specific standards</a:t>
            </a:r>
          </a:p>
          <a:p>
            <a:pPr eaLnBrk="1" hangingPunct="1"/>
            <a:r>
              <a:rPr lang="en-US" altLang="en-US" sz="2800" dirty="0"/>
              <a:t>Standards in the cybersecurity industry include:</a:t>
            </a:r>
          </a:p>
          <a:p>
            <a:pPr lvl="1" eaLnBrk="1" hangingPunct="1"/>
            <a:r>
              <a:rPr lang="en-US" altLang="en-US" sz="2400" dirty="0"/>
              <a:t>RMF: </a:t>
            </a:r>
            <a:r>
              <a:rPr lang="en-US" altLang="en-US" sz="2200" dirty="0"/>
              <a:t>Guide for Applying the Risk Management Framework</a:t>
            </a:r>
          </a:p>
          <a:p>
            <a:pPr lvl="1" eaLnBrk="1" hangingPunct="1"/>
            <a:r>
              <a:rPr lang="en-US" altLang="en-US" sz="2400" dirty="0"/>
              <a:t>ISO 27001: </a:t>
            </a:r>
            <a:r>
              <a:rPr lang="en-US" altLang="en-US" sz="2200" dirty="0"/>
              <a:t>Standard for Information Security Management System (ISMS)</a:t>
            </a:r>
          </a:p>
          <a:p>
            <a:pPr lvl="1" eaLnBrk="1" hangingPunct="1"/>
            <a:r>
              <a:rPr lang="en-US" altLang="en-US" sz="2400" dirty="0"/>
              <a:t>ISO 27004: </a:t>
            </a:r>
            <a:r>
              <a:rPr lang="en-US" altLang="en-US" sz="2200" dirty="0"/>
              <a:t>How to Measure Information Security</a:t>
            </a:r>
          </a:p>
          <a:p>
            <a:pPr lvl="1" eaLnBrk="1" hangingPunct="1"/>
            <a:r>
              <a:rPr lang="en-US" altLang="en-US" sz="2400" dirty="0"/>
              <a:t>NIST SP 800-63B: </a:t>
            </a:r>
            <a:r>
              <a:rPr lang="en-US" altLang="en-US" sz="2200" dirty="0"/>
              <a:t>Digital Identity Guidelines</a:t>
            </a:r>
          </a:p>
        </p:txBody>
      </p:sp>
    </p:spTree>
    <p:extLst>
      <p:ext uri="{BB962C8B-B14F-4D97-AF65-F5344CB8AC3E}">
        <p14:creationId xmlns:p14="http://schemas.microsoft.com/office/powerpoint/2010/main" val="1731954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a:extLst>
              <a:ext uri="{FF2B5EF4-FFF2-40B4-BE49-F238E27FC236}">
                <a16:creationId xmlns:a16="http://schemas.microsoft.com/office/drawing/2014/main" id="{494A3FD1-D517-D15E-5378-DCD95F6D28AF}"/>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58</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8196" name="Rectangle 2">
            <a:extLst>
              <a:ext uri="{FF2B5EF4-FFF2-40B4-BE49-F238E27FC236}">
                <a16:creationId xmlns:a16="http://schemas.microsoft.com/office/drawing/2014/main" id="{162A3007-4AAD-830A-1BA6-D7E2FE9408F7}"/>
              </a:ext>
            </a:extLst>
          </p:cNvPr>
          <p:cNvSpPr>
            <a:spLocks noGrp="1" noChangeArrowheads="1"/>
          </p:cNvSpPr>
          <p:nvPr>
            <p:ph type="title"/>
          </p:nvPr>
        </p:nvSpPr>
        <p:spPr/>
        <p:txBody>
          <a:bodyPr>
            <a:normAutofit/>
          </a:bodyPr>
          <a:lstStyle/>
          <a:p>
            <a:pPr eaLnBrk="1" hangingPunct="1"/>
            <a:r>
              <a:rPr lang="en-US" altLang="en-US" dirty="0">
                <a:solidFill>
                  <a:schemeClr val="bg1"/>
                </a:solidFill>
              </a:rPr>
              <a:t>Modeling</a:t>
            </a:r>
          </a:p>
        </p:txBody>
      </p:sp>
      <p:sp>
        <p:nvSpPr>
          <p:cNvPr id="8197" name="Rectangle 3">
            <a:extLst>
              <a:ext uri="{FF2B5EF4-FFF2-40B4-BE49-F238E27FC236}">
                <a16:creationId xmlns:a16="http://schemas.microsoft.com/office/drawing/2014/main" id="{8D8F954F-D083-76EF-3664-87699C55FAF5}"/>
              </a:ext>
            </a:extLst>
          </p:cNvPr>
          <p:cNvSpPr>
            <a:spLocks noGrp="1" noChangeArrowheads="1"/>
          </p:cNvSpPr>
          <p:nvPr>
            <p:ph type="body" idx="1"/>
          </p:nvPr>
        </p:nvSpPr>
        <p:spPr>
          <a:xfrm>
            <a:off x="1981200" y="1371601"/>
            <a:ext cx="8229600" cy="4759325"/>
          </a:xfrm>
        </p:spPr>
        <p:txBody>
          <a:bodyPr/>
          <a:lstStyle/>
          <a:p>
            <a:pPr eaLnBrk="1" hangingPunct="1"/>
            <a:r>
              <a:rPr lang="en-US" altLang="en-US" sz="2800" dirty="0"/>
              <a:t>Cybersecurity engineering is directed toward some threat</a:t>
            </a:r>
          </a:p>
          <a:p>
            <a:pPr eaLnBrk="1" hangingPunct="1"/>
            <a:r>
              <a:rPr lang="en-US" altLang="en-US" sz="2800" dirty="0"/>
              <a:t>Modeling ensures you are building your security to counter the threats specific to your systems</a:t>
            </a:r>
          </a:p>
          <a:p>
            <a:pPr eaLnBrk="1" hangingPunct="1"/>
            <a:r>
              <a:rPr lang="en-US" altLang="en-US" sz="2800" dirty="0"/>
              <a:t>Different modeling concepts include:</a:t>
            </a:r>
          </a:p>
          <a:p>
            <a:pPr lvl="1" eaLnBrk="1" hangingPunct="1"/>
            <a:r>
              <a:rPr lang="en-US" altLang="en-US" sz="2400" dirty="0"/>
              <a:t>STRIDE: Identifies threats in six categories</a:t>
            </a:r>
          </a:p>
          <a:p>
            <a:pPr lvl="1" eaLnBrk="1" hangingPunct="1"/>
            <a:r>
              <a:rPr lang="en-US" altLang="en-US" sz="2400" dirty="0">
                <a:hlinkClick r:id="rId3"/>
              </a:rPr>
              <a:t>PASTA: Risk-centric seven-step methodology</a:t>
            </a:r>
            <a:endParaRPr lang="en-US" altLang="en-US" sz="2400" dirty="0"/>
          </a:p>
          <a:p>
            <a:pPr lvl="1" eaLnBrk="1" hangingPunct="1"/>
            <a:r>
              <a:rPr lang="en-US" altLang="en-US" sz="2400" dirty="0">
                <a:hlinkClick r:id="rId4"/>
              </a:rPr>
              <a:t>DREAD: Mnemonic for risk rating using five categories</a:t>
            </a:r>
            <a:endParaRPr lang="en-US" altLang="en-US" sz="2400" dirty="0"/>
          </a:p>
          <a:p>
            <a:pPr eaLnBrk="1" hangingPunct="1">
              <a:buFont typeface="Wingdings" panose="05000000000000000000" pitchFamily="2" charset="2"/>
              <a:buNone/>
            </a:pPr>
            <a:endParaRPr lang="en-US" altLang="en-US" sz="2800" dirty="0"/>
          </a:p>
        </p:txBody>
      </p:sp>
    </p:spTree>
    <p:extLst>
      <p:ext uri="{BB962C8B-B14F-4D97-AF65-F5344CB8AC3E}">
        <p14:creationId xmlns:p14="http://schemas.microsoft.com/office/powerpoint/2010/main" val="1328704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4">
            <a:extLst>
              <a:ext uri="{FF2B5EF4-FFF2-40B4-BE49-F238E27FC236}">
                <a16:creationId xmlns:a16="http://schemas.microsoft.com/office/drawing/2014/main" id="{2E4AD6A4-3A63-5D8A-A0F6-CA7616A6CBAD}"/>
              </a:ext>
            </a:extLst>
          </p:cNvPr>
          <p:cNvSpPr>
            <a:spLocks noGrp="1"/>
          </p:cNvSpPr>
          <p:nvPr>
            <p:ph type="sldNum" sz="quarter" idx="11"/>
          </p:nvPr>
        </p:nvSpPr>
        <p:spPr bwMode="auto">
          <a:xfrm>
            <a:off x="9550400" y="6243638"/>
            <a:ext cx="2032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200" kern="1200">
                <a:solidFill>
                  <a:schemeClr val="accent1"/>
                </a:solidFill>
                <a:latin typeface="Garamond" panose="020204040303010108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fld id="{501CD0AE-0794-445D-8DEC-822634AB8563}" type="slidenum">
              <a:rPr lang="en-US" altLang="en-US" smtClean="0"/>
              <a:pPr marL="0" marR="0" lvl="0" indent="0" algn="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t>59</a:t>
            </a:fld>
            <a:endParaRPr kumimoji="0" lang="en-US" altLang="en-US" sz="1200" b="0" i="0" u="none" strike="noStrike" kern="1200" cap="none" spc="0" normalizeH="0" baseline="0" noProof="0">
              <a:ln>
                <a:noFill/>
              </a:ln>
              <a:solidFill>
                <a:srgbClr val="3366CC"/>
              </a:solidFill>
              <a:effectLst/>
              <a:uLnTx/>
              <a:uFillTx/>
              <a:latin typeface="Garamond" panose="02020404030301010803" pitchFamily="18" charset="0"/>
              <a:ea typeface="+mn-ea"/>
              <a:cs typeface="+mn-cs"/>
            </a:endParaRPr>
          </a:p>
        </p:txBody>
      </p:sp>
      <p:sp>
        <p:nvSpPr>
          <p:cNvPr id="36868" name="Rectangle 2">
            <a:extLst>
              <a:ext uri="{FF2B5EF4-FFF2-40B4-BE49-F238E27FC236}">
                <a16:creationId xmlns:a16="http://schemas.microsoft.com/office/drawing/2014/main" id="{A9355EC6-8084-89A3-3919-4CC2059CC278}"/>
              </a:ext>
            </a:extLst>
          </p:cNvPr>
          <p:cNvSpPr>
            <a:spLocks noGrp="1" noChangeArrowheads="1"/>
          </p:cNvSpPr>
          <p:nvPr>
            <p:ph type="title"/>
          </p:nvPr>
        </p:nvSpPr>
        <p:spPr/>
        <p:txBody>
          <a:bodyPr/>
          <a:lstStyle/>
          <a:p>
            <a:pPr eaLnBrk="1" hangingPunct="1"/>
            <a:r>
              <a:rPr lang="en-US" altLang="en-US">
                <a:solidFill>
                  <a:schemeClr val="bg1"/>
                </a:solidFill>
              </a:rPr>
              <a:t>Summary</a:t>
            </a:r>
          </a:p>
        </p:txBody>
      </p:sp>
      <p:sp>
        <p:nvSpPr>
          <p:cNvPr id="36869" name="Rectangle 3">
            <a:extLst>
              <a:ext uri="{FF2B5EF4-FFF2-40B4-BE49-F238E27FC236}">
                <a16:creationId xmlns:a16="http://schemas.microsoft.com/office/drawing/2014/main" id="{4236387D-116B-6273-8ED0-44E0A74BEA96}"/>
              </a:ext>
            </a:extLst>
          </p:cNvPr>
          <p:cNvSpPr>
            <a:spLocks noGrp="1" noChangeArrowheads="1"/>
          </p:cNvSpPr>
          <p:nvPr>
            <p:ph type="body" idx="1"/>
          </p:nvPr>
        </p:nvSpPr>
        <p:spPr>
          <a:xfrm>
            <a:off x="1981200" y="1295401"/>
            <a:ext cx="8229600" cy="4835525"/>
          </a:xfrm>
        </p:spPr>
        <p:txBody>
          <a:bodyPr>
            <a:normAutofit lnSpcReduction="10000"/>
          </a:bodyPr>
          <a:lstStyle/>
          <a:p>
            <a:r>
              <a:rPr lang="en-US" altLang="en-US" sz="2800" dirty="0"/>
              <a:t>There are various applications of systems engineering to cybersecurity</a:t>
            </a:r>
          </a:p>
          <a:p>
            <a:r>
              <a:rPr lang="en-US" altLang="en-US" sz="2800" dirty="0"/>
              <a:t>The goal is to apply a methodical, systematic approach to cybersecurity</a:t>
            </a:r>
          </a:p>
          <a:p>
            <a:r>
              <a:rPr lang="en-US" altLang="en-US" sz="2800" dirty="0"/>
              <a:t>Penetration testing should be a carefully engineered process mapped to specific testing requirements</a:t>
            </a:r>
          </a:p>
          <a:p>
            <a:r>
              <a:rPr lang="en-US" altLang="en-US" sz="2800" dirty="0"/>
              <a:t>It is beneficial to model cybersecurity scenarios to better understand system security requirements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a:solidFill>
                  <a:srgbClr val="FF0000"/>
                </a:solidFill>
              </a:rPr>
              <a:t>Manufacturing</a:t>
            </a:r>
            <a:r>
              <a:rPr lang="en-US" dirty="0"/>
              <a:t> App Marketplace </a:t>
            </a:r>
            <a:br>
              <a:rPr lang="en-US" dirty="0"/>
            </a:b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6</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scale-up the App Marketplace with user opt-in via a new web-access layer features?</a:t>
            </a:r>
          </a:p>
          <a:p>
            <a:pPr lvl="1"/>
            <a:r>
              <a:rPr lang="en-US" dirty="0"/>
              <a:t>(a) an integrated single sign-on authentication</a:t>
            </a:r>
          </a:p>
          <a:p>
            <a:pPr lvl="1"/>
            <a:r>
              <a:rPr lang="en-US" dirty="0"/>
              <a:t>(b) on-demand/secure access to run virtual desktops, and virtual machines for web servers to host the various Apps</a:t>
            </a:r>
          </a:p>
          <a:p>
            <a:pPr lvl="1"/>
            <a:r>
              <a:rPr lang="en-US" dirty="0"/>
              <a:t>(c) secure storage of results after the computation stages to protect intellectual property of the manufacturers’ App designs and data sets</a:t>
            </a:r>
          </a:p>
          <a:p>
            <a:pPr lvl="1"/>
            <a:r>
              <a:rPr lang="en-US" dirty="0"/>
              <a:t>(d) Defense against LoC using </a:t>
            </a:r>
            <a:r>
              <a:rPr lang="en-US" dirty="0" err="1"/>
              <a:t>HoneyFiles</a:t>
            </a:r>
            <a:r>
              <a:rPr lang="en-US" dirty="0"/>
              <a:t> (Defense by Pretense)</a:t>
            </a:r>
          </a:p>
          <a:p>
            <a:pPr marL="0" indent="0">
              <a:buNone/>
            </a:pPr>
            <a:endParaRPr lang="en-US" dirty="0"/>
          </a:p>
        </p:txBody>
      </p:sp>
    </p:spTree>
    <p:extLst>
      <p:ext uri="{BB962C8B-B14F-4D97-AF65-F5344CB8AC3E}">
        <p14:creationId xmlns:p14="http://schemas.microsoft.com/office/powerpoint/2010/main" val="13642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Authentication,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IoT/Cloud middleware</a:t>
            </a:r>
          </a:p>
        </p:txBody>
      </p:sp>
    </p:spTree>
    <p:extLst>
      <p:ext uri="{BB962C8B-B14F-4D97-AF65-F5344CB8AC3E}">
        <p14:creationId xmlns:p14="http://schemas.microsoft.com/office/powerpoint/2010/main" val="1578691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IT Security Management Controls</a:t>
            </a:r>
            <a:endParaRPr lang="en-US" sz="2400" i="1" dirty="0"/>
          </a:p>
        </p:txBody>
      </p:sp>
      <p:pic>
        <p:nvPicPr>
          <p:cNvPr id="6" name="Picture 5">
            <a:extLst>
              <a:ext uri="{FF2B5EF4-FFF2-40B4-BE49-F238E27FC236}">
                <a16:creationId xmlns:a16="http://schemas.microsoft.com/office/drawing/2014/main" id="{C0B12ECA-8B2F-F64C-90B9-E8479DE514FE}"/>
              </a:ext>
            </a:extLst>
          </p:cNvPr>
          <p:cNvPicPr>
            <a:picLocks noChangeAspect="1"/>
          </p:cNvPicPr>
          <p:nvPr/>
        </p:nvPicPr>
        <p:blipFill>
          <a:blip r:embed="rId3"/>
          <a:stretch>
            <a:fillRect/>
          </a:stretch>
        </p:blipFill>
        <p:spPr>
          <a:xfrm>
            <a:off x="4031974" y="1153767"/>
            <a:ext cx="4267200" cy="5524500"/>
          </a:xfrm>
          <a:prstGeom prst="rect">
            <a:avLst/>
          </a:prstGeom>
        </p:spPr>
      </p:pic>
      <p:sp>
        <p:nvSpPr>
          <p:cNvPr id="7" name="Slide Number Placeholder 5">
            <a:extLst>
              <a:ext uri="{FF2B5EF4-FFF2-40B4-BE49-F238E27FC236}">
                <a16:creationId xmlns:a16="http://schemas.microsoft.com/office/drawing/2014/main" id="{64B6DF7A-6EE6-7B40-ABF7-7399F75D9182}"/>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11165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Control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5" name="Content Placeholder 2">
            <a:extLst>
              <a:ext uri="{FF2B5EF4-FFF2-40B4-BE49-F238E27FC236}">
                <a16:creationId xmlns:a16="http://schemas.microsoft.com/office/drawing/2014/main" id="{5A9B3B2F-ED91-BA4C-8F7F-94AC130F5EE6}"/>
              </a:ext>
            </a:extLst>
          </p:cNvPr>
          <p:cNvSpPr>
            <a:spLocks noGrp="1"/>
          </p:cNvSpPr>
          <p:nvPr>
            <p:ph idx="1"/>
          </p:nvPr>
        </p:nvSpPr>
        <p:spPr>
          <a:xfrm>
            <a:off x="1861930" y="1417638"/>
            <a:ext cx="8229600" cy="5165724"/>
          </a:xfrm>
        </p:spPr>
        <p:txBody>
          <a:bodyPr>
            <a:normAutofit/>
          </a:bodyPr>
          <a:lstStyle/>
          <a:p>
            <a:pPr marL="0" indent="0">
              <a:buNone/>
            </a:pPr>
            <a:r>
              <a:rPr lang="en-US" dirty="0"/>
              <a:t>Control is defined as:</a:t>
            </a:r>
          </a:p>
          <a:p>
            <a:pPr marL="0" indent="0">
              <a:buNone/>
            </a:pPr>
            <a:endParaRPr lang="en-US" dirty="0"/>
          </a:p>
          <a:p>
            <a:pPr marL="0" indent="0">
              <a:buNone/>
            </a:pPr>
            <a:r>
              <a:rPr lang="en-US" dirty="0"/>
              <a:t>“An action, device, procedure, or other measure that reduces risk by eliminating or preventing a security violation, by minimizing the harm it can cause, or by discovering and reporting it to enable corrective action.”</a:t>
            </a:r>
          </a:p>
          <a:p>
            <a:endParaRPr lang="en-US" dirty="0"/>
          </a:p>
          <a:p>
            <a:endParaRPr lang="en-US" dirty="0"/>
          </a:p>
        </p:txBody>
      </p:sp>
    </p:spTree>
    <p:extLst>
      <p:ext uri="{BB962C8B-B14F-4D97-AF65-F5344CB8AC3E}">
        <p14:creationId xmlns:p14="http://schemas.microsoft.com/office/powerpoint/2010/main" val="3191549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Control Classifications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5" name="Content Placeholder 2">
            <a:extLst>
              <a:ext uri="{FF2B5EF4-FFF2-40B4-BE49-F238E27FC236}">
                <a16:creationId xmlns:a16="http://schemas.microsoft.com/office/drawing/2014/main" id="{5A9B3B2F-ED91-BA4C-8F7F-94AC130F5EE6}"/>
              </a:ext>
            </a:extLst>
          </p:cNvPr>
          <p:cNvSpPr>
            <a:spLocks noGrp="1"/>
          </p:cNvSpPr>
          <p:nvPr>
            <p:ph idx="1"/>
          </p:nvPr>
        </p:nvSpPr>
        <p:spPr>
          <a:xfrm>
            <a:off x="1861930" y="1417638"/>
            <a:ext cx="8229600" cy="5165724"/>
          </a:xfrm>
        </p:spPr>
        <p:txBody>
          <a:bodyPr>
            <a:normAutofit fontScale="92500" lnSpcReduction="10000"/>
          </a:bodyPr>
          <a:lstStyle/>
          <a:p>
            <a:r>
              <a:rPr lang="en-US" b="1" dirty="0"/>
              <a:t>Management controls</a:t>
            </a:r>
          </a:p>
          <a:p>
            <a:pPr lvl="1"/>
            <a:r>
              <a:rPr lang="en-US" dirty="0"/>
              <a:t>Focus on security policies, planning, guidelines, and standards that influence the selection of operational and technical controls to reduce the risk of loss and to protect the organization’s mission</a:t>
            </a:r>
          </a:p>
          <a:p>
            <a:pPr lvl="1"/>
            <a:r>
              <a:rPr lang="en-US" dirty="0"/>
              <a:t>These controls refer to issues that management needs to address</a:t>
            </a:r>
          </a:p>
          <a:p>
            <a:r>
              <a:rPr lang="en-US" b="1" dirty="0"/>
              <a:t>Operational controls</a:t>
            </a:r>
          </a:p>
          <a:p>
            <a:pPr lvl="1"/>
            <a:r>
              <a:rPr lang="en-US" dirty="0"/>
              <a:t>Address the correct implementation and use of security policies and standards, ensuring consistency in security operations and correcting identified operational deficiencies</a:t>
            </a:r>
          </a:p>
          <a:p>
            <a:pPr lvl="1"/>
            <a:r>
              <a:rPr lang="en-US" dirty="0"/>
              <a:t>These controls relate to mechanisms and procedures that are primarily implemented by people rather than systems</a:t>
            </a:r>
          </a:p>
          <a:p>
            <a:pPr lvl="1"/>
            <a:r>
              <a:rPr lang="en-US" dirty="0"/>
              <a:t>They are used to improve the security of a system or group of systems</a:t>
            </a:r>
          </a:p>
          <a:p>
            <a:r>
              <a:rPr lang="en-US" b="1" dirty="0"/>
              <a:t>Technical controls</a:t>
            </a:r>
          </a:p>
          <a:p>
            <a:pPr lvl="1"/>
            <a:r>
              <a:rPr lang="en-US" dirty="0"/>
              <a:t>Involve the security policies on correct use of hardware and software security capabilities in systems</a:t>
            </a:r>
          </a:p>
          <a:p>
            <a:pPr lvl="1"/>
            <a:r>
              <a:rPr lang="en-US" dirty="0"/>
              <a:t>These range from simple to complex measures that work together to secure critical and sensitive data, information, and IT systems functions</a:t>
            </a:r>
          </a:p>
          <a:p>
            <a:endParaRPr lang="en-US" dirty="0"/>
          </a:p>
        </p:txBody>
      </p:sp>
    </p:spTree>
    <p:extLst>
      <p:ext uri="{BB962C8B-B14F-4D97-AF65-F5344CB8AC3E}">
        <p14:creationId xmlns:p14="http://schemas.microsoft.com/office/powerpoint/2010/main" val="671256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Technical Security Controls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7" name="Picture 6">
            <a:extLst>
              <a:ext uri="{FF2B5EF4-FFF2-40B4-BE49-F238E27FC236}">
                <a16:creationId xmlns:a16="http://schemas.microsoft.com/office/drawing/2014/main" id="{8EA16881-CF4C-1A4B-96C7-667B87583BF7}"/>
              </a:ext>
            </a:extLst>
          </p:cNvPr>
          <p:cNvPicPr>
            <a:picLocks noChangeAspect="1"/>
          </p:cNvPicPr>
          <p:nvPr/>
        </p:nvPicPr>
        <p:blipFill>
          <a:blip r:embed="rId3"/>
          <a:stretch>
            <a:fillRect/>
          </a:stretch>
        </p:blipFill>
        <p:spPr>
          <a:xfrm>
            <a:off x="3141980" y="1244600"/>
            <a:ext cx="6362623" cy="5476875"/>
          </a:xfrm>
          <a:prstGeom prst="rect">
            <a:avLst/>
          </a:prstGeom>
        </p:spPr>
      </p:pic>
    </p:spTree>
    <p:extLst>
      <p:ext uri="{BB962C8B-B14F-4D97-AF65-F5344CB8AC3E}">
        <p14:creationId xmlns:p14="http://schemas.microsoft.com/office/powerpoint/2010/main" val="300381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IT Security Plan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0C82F523-D71D-F148-8673-6F323871E28E}"/>
              </a:ext>
            </a:extLst>
          </p:cNvPr>
          <p:cNvSpPr>
            <a:spLocks noGrp="1"/>
          </p:cNvSpPr>
          <p:nvPr>
            <p:ph idx="1"/>
          </p:nvPr>
        </p:nvSpPr>
        <p:spPr>
          <a:xfrm>
            <a:off x="1649730" y="1600201"/>
            <a:ext cx="5212080" cy="4525963"/>
          </a:xfrm>
        </p:spPr>
        <p:txBody>
          <a:bodyPr/>
          <a:lstStyle/>
          <a:p>
            <a:r>
              <a:rPr lang="en-US" dirty="0"/>
              <a:t>Provides details of:</a:t>
            </a:r>
          </a:p>
          <a:p>
            <a:pPr marL="0" indent="0">
              <a:buNone/>
            </a:pPr>
            <a:r>
              <a:rPr lang="en-US" dirty="0"/>
              <a:t>What will be done</a:t>
            </a:r>
          </a:p>
          <a:p>
            <a:pPr lvl="1"/>
            <a:r>
              <a:rPr lang="en-US" dirty="0"/>
              <a:t>What resources are needed</a:t>
            </a:r>
          </a:p>
          <a:p>
            <a:pPr lvl="1"/>
            <a:r>
              <a:rPr lang="en-US" dirty="0"/>
              <a:t>Who is responsible</a:t>
            </a:r>
          </a:p>
          <a:p>
            <a:pPr lvl="1"/>
            <a:r>
              <a:rPr lang="en-US" dirty="0"/>
              <a:t>Goal is to detail the actions needed to improve the identified deficiencies in the risk profile</a:t>
            </a:r>
          </a:p>
          <a:p>
            <a:endParaRPr lang="en-US" dirty="0"/>
          </a:p>
          <a:p>
            <a:endParaRPr lang="en-US" dirty="0"/>
          </a:p>
        </p:txBody>
      </p:sp>
      <p:graphicFrame>
        <p:nvGraphicFramePr>
          <p:cNvPr id="7" name="Diagram 6">
            <a:extLst>
              <a:ext uri="{FF2B5EF4-FFF2-40B4-BE49-F238E27FC236}">
                <a16:creationId xmlns:a16="http://schemas.microsoft.com/office/drawing/2014/main" id="{CBF14644-FB9B-3349-9364-8243F9430DA4}"/>
              </a:ext>
            </a:extLst>
          </p:cNvPr>
          <p:cNvGraphicFramePr/>
          <p:nvPr/>
        </p:nvGraphicFramePr>
        <p:xfrm>
          <a:off x="6125486" y="1218987"/>
          <a:ext cx="4416785" cy="5288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91060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Plan Implementation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8" name="Picture 7">
            <a:extLst>
              <a:ext uri="{FF2B5EF4-FFF2-40B4-BE49-F238E27FC236}">
                <a16:creationId xmlns:a16="http://schemas.microsoft.com/office/drawing/2014/main" id="{35415348-8B1C-F743-9FC8-70AC947F8D50}"/>
              </a:ext>
            </a:extLst>
          </p:cNvPr>
          <p:cNvPicPr>
            <a:picLocks noChangeAspect="1"/>
          </p:cNvPicPr>
          <p:nvPr/>
        </p:nvPicPr>
        <p:blipFill>
          <a:blip r:embed="rId3"/>
          <a:stretch>
            <a:fillRect/>
          </a:stretch>
        </p:blipFill>
        <p:spPr>
          <a:xfrm>
            <a:off x="2073898" y="1435965"/>
            <a:ext cx="8136903" cy="5285510"/>
          </a:xfrm>
          <a:prstGeom prst="rect">
            <a:avLst/>
          </a:prstGeom>
        </p:spPr>
      </p:pic>
    </p:spTree>
    <p:extLst>
      <p:ext uri="{BB962C8B-B14F-4D97-AF65-F5344CB8AC3E}">
        <p14:creationId xmlns:p14="http://schemas.microsoft.com/office/powerpoint/2010/main" val="2477756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Plan Implementation (2)</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aphicFrame>
        <p:nvGraphicFramePr>
          <p:cNvPr id="5" name="Content Placeholder 5">
            <a:extLst>
              <a:ext uri="{FF2B5EF4-FFF2-40B4-BE49-F238E27FC236}">
                <a16:creationId xmlns:a16="http://schemas.microsoft.com/office/drawing/2014/main" id="{4D459CA2-73DE-7C49-A5E9-D2C98A1CC83B}"/>
              </a:ext>
            </a:extLst>
          </p:cNvPr>
          <p:cNvGraphicFramePr>
            <a:graphicFrameLocks noGrp="1"/>
          </p:cNvGraphicFramePr>
          <p:nvPr>
            <p:ph idx="1"/>
          </p:nvPr>
        </p:nvGraphicFramePr>
        <p:xfrm>
          <a:off x="1981200" y="1905000"/>
          <a:ext cx="8382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8323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Plan Implementation Follow-up</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p:txBody>
          <a:bodyPr/>
          <a:lstStyle/>
          <a:p>
            <a:r>
              <a:rPr lang="en-US" dirty="0"/>
              <a:t>Security management is a cyclic process</a:t>
            </a:r>
          </a:p>
          <a:p>
            <a:pPr lvl="1"/>
            <a:r>
              <a:rPr lang="en-US" dirty="0"/>
              <a:t>Constantly repeated to respond to changes in the IT systems and the risk environment</a:t>
            </a:r>
          </a:p>
          <a:p>
            <a:r>
              <a:rPr lang="en-US" dirty="0"/>
              <a:t>Need to monitor implemented controls</a:t>
            </a:r>
          </a:p>
          <a:p>
            <a:r>
              <a:rPr lang="en-US" dirty="0"/>
              <a:t>Evaluate changes for security implications	</a:t>
            </a:r>
          </a:p>
          <a:p>
            <a:pPr lvl="1"/>
            <a:r>
              <a:rPr lang="en-US" dirty="0"/>
              <a:t>Otherwise increase chance of security breach</a:t>
            </a:r>
          </a:p>
        </p:txBody>
      </p:sp>
      <p:graphicFrame>
        <p:nvGraphicFramePr>
          <p:cNvPr id="7" name="Diagram 6">
            <a:extLst>
              <a:ext uri="{FF2B5EF4-FFF2-40B4-BE49-F238E27FC236}">
                <a16:creationId xmlns:a16="http://schemas.microsoft.com/office/drawing/2014/main" id="{F76050C7-84DD-354B-9649-EC093ABB4F98}"/>
              </a:ext>
            </a:extLst>
          </p:cNvPr>
          <p:cNvGraphicFramePr/>
          <p:nvPr/>
        </p:nvGraphicFramePr>
        <p:xfrm>
          <a:off x="2895600" y="4221089"/>
          <a:ext cx="5257800" cy="190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3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Security Plan Maintenance</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p:txBody>
          <a:bodyPr/>
          <a:lstStyle/>
          <a:p>
            <a:r>
              <a:rPr lang="en-US" dirty="0"/>
              <a:t>Need continued maintenance and monitoring of implemented controls to ensure continued correct functioning and appropriateness</a:t>
            </a:r>
          </a:p>
          <a:p>
            <a:r>
              <a:rPr lang="en-US" dirty="0"/>
              <a:t>Goal is to ensure controls perform as intended</a:t>
            </a:r>
          </a:p>
          <a:p>
            <a:endParaRPr lang="en-US" dirty="0"/>
          </a:p>
          <a:p>
            <a:pPr lvl="1"/>
            <a:endParaRPr lang="en-US" dirty="0"/>
          </a:p>
        </p:txBody>
      </p:sp>
      <p:graphicFrame>
        <p:nvGraphicFramePr>
          <p:cNvPr id="8" name="Diagram 7">
            <a:extLst>
              <a:ext uri="{FF2B5EF4-FFF2-40B4-BE49-F238E27FC236}">
                <a16:creationId xmlns:a16="http://schemas.microsoft.com/office/drawing/2014/main" id="{DCA6FD2C-91C7-414D-BF9B-C15E4DCFE070}"/>
              </a:ext>
            </a:extLst>
          </p:cNvPr>
          <p:cNvGraphicFramePr/>
          <p:nvPr/>
        </p:nvGraphicFramePr>
        <p:xfrm>
          <a:off x="2633061" y="3429001"/>
          <a:ext cx="7060905" cy="3001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60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7</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263045"/>
            <a:ext cx="8852368" cy="2729093"/>
          </a:xfrm>
        </p:spPr>
        <p:txBody>
          <a:bodyPr>
            <a:normAutofit lnSpcReduction="10000"/>
          </a:bodyPr>
          <a:lstStyle/>
          <a:p>
            <a:r>
              <a:rPr lang="en-US" dirty="0"/>
              <a:t>Wide-area measurement and control systems (WAMCS) technology using Phasor Measurement Units (PMUs) is important</a:t>
            </a:r>
          </a:p>
          <a:p>
            <a:pPr lvl="1"/>
            <a:r>
              <a:rPr lang="en-US" dirty="0"/>
              <a:t>Helps guarantee resilience, stability, reliability, state estimation, control, and protection of next-generation power systems</a:t>
            </a:r>
          </a:p>
          <a:p>
            <a:r>
              <a:rPr lang="en-US" dirty="0"/>
              <a:t>However, there is an exponentially increasing number of PMUs and PDCs being deployed in the North American grid</a:t>
            </a:r>
          </a:p>
          <a:p>
            <a:r>
              <a:rPr lang="en-US" dirty="0"/>
              <a:t>Result is an explosion in data volume, which needs an efficient wide-area communication and computing infrastructure</a:t>
            </a:r>
          </a:p>
        </p:txBody>
      </p:sp>
      <p:pic>
        <p:nvPicPr>
          <p:cNvPr id="1028" name="Picture 4" descr="Phasor Measurement Unit for Monitoring Power Systems - PHOENIX - H2020">
            <a:extLst>
              <a:ext uri="{FF2B5EF4-FFF2-40B4-BE49-F238E27FC236}">
                <a16:creationId xmlns:a16="http://schemas.microsoft.com/office/drawing/2014/main" id="{1FD3F926-B14F-9C4A-9DA4-FF2D35FB0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319" y="4266277"/>
            <a:ext cx="4086524" cy="2043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erimental Validation of High Performance HIL-based Real-time PMU Model  for WAMS | Semantic Scholar">
            <a:extLst>
              <a:ext uri="{FF2B5EF4-FFF2-40B4-BE49-F238E27FC236}">
                <a16:creationId xmlns:a16="http://schemas.microsoft.com/office/drawing/2014/main" id="{9F3229CC-EE0D-2C4E-905D-B3DF50A0D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09" t="5648" b="6367"/>
          <a:stretch/>
        </p:blipFill>
        <p:spPr bwMode="auto">
          <a:xfrm>
            <a:off x="6337922" y="3910183"/>
            <a:ext cx="3872879" cy="275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504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Authentication,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IoT/Cloud middleware</a:t>
            </a:r>
          </a:p>
        </p:txBody>
      </p:sp>
    </p:spTree>
    <p:extLst>
      <p:ext uri="{BB962C8B-B14F-4D97-AF65-F5344CB8AC3E}">
        <p14:creationId xmlns:p14="http://schemas.microsoft.com/office/powerpoint/2010/main" val="1093821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Need For Firewalls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p:txBody>
          <a:bodyPr>
            <a:normAutofit/>
          </a:bodyPr>
          <a:lstStyle/>
          <a:p>
            <a:r>
              <a:rPr lang="en-US" dirty="0"/>
              <a:t>Internet connectivity is essential</a:t>
            </a:r>
          </a:p>
          <a:p>
            <a:pPr lvl="1"/>
            <a:r>
              <a:rPr lang="en-US" dirty="0"/>
              <a:t>However it creates a threat</a:t>
            </a:r>
          </a:p>
          <a:p>
            <a:endParaRPr lang="en-US" dirty="0"/>
          </a:p>
          <a:p>
            <a:r>
              <a:rPr lang="en-US" dirty="0"/>
              <a:t>Effective means of protecting LANs</a:t>
            </a:r>
          </a:p>
          <a:p>
            <a:endParaRPr lang="en-US" dirty="0"/>
          </a:p>
          <a:p>
            <a:r>
              <a:rPr lang="en-US" dirty="0"/>
              <a:t>Inserted between the premises network and the Internet to establish a controlled link</a:t>
            </a:r>
          </a:p>
          <a:p>
            <a:pPr lvl="1"/>
            <a:r>
              <a:rPr lang="en-US" dirty="0"/>
              <a:t>Can be a single computer system or a set of two or more systems working together</a:t>
            </a:r>
          </a:p>
          <a:p>
            <a:endParaRPr lang="en-US" dirty="0"/>
          </a:p>
          <a:p>
            <a:r>
              <a:rPr lang="en-US" dirty="0"/>
              <a:t>Used as a perimeter defense</a:t>
            </a:r>
          </a:p>
          <a:p>
            <a:pPr lvl="1"/>
            <a:r>
              <a:rPr lang="en-US" dirty="0"/>
              <a:t>Single choke point to impose security and auditing </a:t>
            </a:r>
          </a:p>
          <a:p>
            <a:pPr lvl="1"/>
            <a:r>
              <a:rPr lang="en-US" dirty="0"/>
              <a:t>Insulates the internal systems from external networks</a:t>
            </a:r>
          </a:p>
          <a:p>
            <a:pPr lvl="1"/>
            <a:endParaRPr lang="en-US" dirty="0"/>
          </a:p>
        </p:txBody>
      </p:sp>
      <p:pic>
        <p:nvPicPr>
          <p:cNvPr id="5122" name="Picture 2">
            <a:extLst>
              <a:ext uri="{FF2B5EF4-FFF2-40B4-BE49-F238E27FC236}">
                <a16:creationId xmlns:a16="http://schemas.microsoft.com/office/drawing/2014/main" id="{45F6B9E5-9309-644C-9B69-35AF6B6A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182" y="1505089"/>
            <a:ext cx="2794000" cy="153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86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Firewall Characteristics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fontScale="85000" lnSpcReduction="10000"/>
          </a:bodyPr>
          <a:lstStyle/>
          <a:p>
            <a:r>
              <a:rPr lang="en-US" dirty="0"/>
              <a:t>Design Goals:</a:t>
            </a:r>
          </a:p>
          <a:p>
            <a:pPr lvl="1"/>
            <a:r>
              <a:rPr lang="en-US" dirty="0"/>
              <a:t>All traffic from inside to outside, and vice versa, must pass through the firewall</a:t>
            </a:r>
          </a:p>
          <a:p>
            <a:pPr lvl="1"/>
            <a:endParaRPr lang="en-US" dirty="0"/>
          </a:p>
          <a:p>
            <a:pPr lvl="1"/>
            <a:r>
              <a:rPr lang="en-US" dirty="0"/>
              <a:t>Only authorized traffic as defined by the local security policy will be allowed to pass</a:t>
            </a:r>
          </a:p>
          <a:p>
            <a:pPr lvl="1"/>
            <a:endParaRPr lang="en-US" dirty="0"/>
          </a:p>
          <a:p>
            <a:pPr lvl="1"/>
            <a:r>
              <a:rPr lang="en-US" dirty="0"/>
              <a:t>The firewall itself is immune to penetration</a:t>
            </a:r>
          </a:p>
          <a:p>
            <a:pPr lvl="2"/>
            <a:r>
              <a:rPr lang="en-US" dirty="0">
                <a:solidFill>
                  <a:srgbClr val="FF0000"/>
                </a:solidFill>
              </a:rPr>
              <a:t>Not always true</a:t>
            </a:r>
          </a:p>
          <a:p>
            <a:pPr lvl="1"/>
            <a:endParaRPr lang="en-US" dirty="0">
              <a:solidFill>
                <a:srgbClr val="FF0000"/>
              </a:solidFill>
            </a:endParaRPr>
          </a:p>
          <a:p>
            <a:pPr lvl="1"/>
            <a:r>
              <a:rPr lang="en-US" dirty="0">
                <a:solidFill>
                  <a:srgbClr val="FF0000"/>
                </a:solidFill>
              </a:rPr>
              <a:t>The firewall of a large-sized enterprise network can typically have a ruleset or ACL (Access Control List) comprising 10K+ rules</a:t>
            </a:r>
          </a:p>
          <a:p>
            <a:pPr lvl="2"/>
            <a:r>
              <a:rPr lang="en-US" dirty="0">
                <a:solidFill>
                  <a:srgbClr val="FF0000"/>
                </a:solidFill>
              </a:rPr>
              <a:t>Last-matching rules are located at the bottom of the ruleset and consume the most CPU processing power of firewalls</a:t>
            </a:r>
          </a:p>
          <a:p>
            <a:pPr lvl="2"/>
            <a:r>
              <a:rPr lang="en-US" dirty="0">
                <a:solidFill>
                  <a:srgbClr val="FF0000"/>
                </a:solidFill>
              </a:rPr>
              <a:t>If these rules get discovered by an attacker, the attacker can effectively launch a low-rate DoS attack that can bring the firewall to its knees</a:t>
            </a:r>
          </a:p>
          <a:p>
            <a:pPr lvl="2"/>
            <a:r>
              <a:rPr lang="en-US" dirty="0">
                <a:solidFill>
                  <a:srgbClr val="00B050"/>
                </a:solidFill>
              </a:rPr>
              <a:t>Countermeasures: Random delay, periodic re-arranging of rules or caching</a:t>
            </a:r>
          </a:p>
          <a:p>
            <a:pPr lvl="1"/>
            <a:endParaRPr lang="en-US" dirty="0"/>
          </a:p>
          <a:p>
            <a:pPr lvl="1"/>
            <a:endParaRPr lang="en-US" dirty="0"/>
          </a:p>
          <a:p>
            <a:pPr lvl="1"/>
            <a:endParaRPr lang="en-US" dirty="0"/>
          </a:p>
        </p:txBody>
      </p:sp>
      <p:sp>
        <p:nvSpPr>
          <p:cNvPr id="3" name="Rectangle 2">
            <a:extLst>
              <a:ext uri="{FF2B5EF4-FFF2-40B4-BE49-F238E27FC236}">
                <a16:creationId xmlns:a16="http://schemas.microsoft.com/office/drawing/2014/main" id="{4793C173-F1A7-F74B-B392-EBBF02D00630}"/>
              </a:ext>
            </a:extLst>
          </p:cNvPr>
          <p:cNvSpPr/>
          <p:nvPr/>
        </p:nvSpPr>
        <p:spPr>
          <a:xfrm>
            <a:off x="1981200" y="6286989"/>
            <a:ext cx="82296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K. Salah, K. Sattar, A. </a:t>
            </a:r>
            <a:r>
              <a:rPr kumimoji="0" lang="en-US" sz="1200" b="0" i="0" u="none" strike="noStrike" kern="1200" cap="none" spc="0" normalizeH="0" baseline="0" noProof="0" dirty="0" err="1">
                <a:ln>
                  <a:noFill/>
                </a:ln>
                <a:solidFill>
                  <a:prstClr val="white">
                    <a:lumMod val="50000"/>
                  </a:prstClr>
                </a:solidFill>
                <a:effectLst/>
                <a:uLnTx/>
                <a:uFillTx/>
                <a:latin typeface="Arial" panose="020B0604020202020204" pitchFamily="34" charset="0"/>
                <a:ea typeface="+mn-ea"/>
                <a:cs typeface="Arial" panose="020B0604020202020204" pitchFamily="34" charset="0"/>
              </a:rPr>
              <a:t>Baig</a:t>
            </a:r>
            <a:r>
              <a:rPr kumimoji="0" 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 M. </a:t>
            </a:r>
            <a:r>
              <a:rPr kumimoji="0" lang="en-US" sz="1200" b="0" i="0" u="none" strike="noStrike" kern="1200" cap="none" spc="0" normalizeH="0" baseline="0" noProof="0" dirty="0" err="1">
                <a:ln>
                  <a:noFill/>
                </a:ln>
                <a:solidFill>
                  <a:prstClr val="white">
                    <a:lumMod val="50000"/>
                  </a:prstClr>
                </a:solidFill>
                <a:effectLst/>
                <a:uLnTx/>
                <a:uFillTx/>
                <a:latin typeface="Arial" panose="020B0604020202020204" pitchFamily="34" charset="0"/>
                <a:ea typeface="+mn-ea"/>
                <a:cs typeface="Arial" panose="020B0604020202020204" pitchFamily="34" charset="0"/>
              </a:rPr>
              <a:t>Squalli</a:t>
            </a:r>
            <a:r>
              <a:rPr kumimoji="0" 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 P. Calyam, “Resiliency of Popular Network Firewalls against Remote Discovery of Last-Matching Rules”,</a:t>
            </a:r>
            <a:r>
              <a:rPr kumimoji="0" lang="en-US" sz="12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 ACM Conference on Security of Information and Networks (SIN)</a:t>
            </a:r>
            <a:r>
              <a:rPr kumimoji="0" lang="en-US" sz="12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anose="020B0604020202020204" pitchFamily="34" charset="0"/>
              </a:rPr>
              <a:t>, 2009.</a:t>
            </a:r>
          </a:p>
        </p:txBody>
      </p:sp>
    </p:spTree>
    <p:extLst>
      <p:ext uri="{BB962C8B-B14F-4D97-AF65-F5344CB8AC3E}">
        <p14:creationId xmlns:p14="http://schemas.microsoft.com/office/powerpoint/2010/main" val="3684829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Firewall Access Policy</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r>
              <a:rPr lang="en-US" dirty="0"/>
              <a:t>A critical component in the planning and implementation of a firewall is specifying a suitable access policy</a:t>
            </a:r>
          </a:p>
          <a:p>
            <a:pPr lvl="1"/>
            <a:r>
              <a:rPr lang="en-US" dirty="0"/>
              <a:t>This lists the types of traffic authorized to pass through the firewall</a:t>
            </a:r>
          </a:p>
          <a:p>
            <a:pPr lvl="1"/>
            <a:r>
              <a:rPr lang="en-US" dirty="0">
                <a:solidFill>
                  <a:srgbClr val="C00000"/>
                </a:solidFill>
              </a:rPr>
              <a:t>Includes address ranges, protocols, applications and content types</a:t>
            </a:r>
          </a:p>
          <a:p>
            <a:endParaRPr lang="en-US" dirty="0"/>
          </a:p>
          <a:p>
            <a:r>
              <a:rPr lang="en-US" dirty="0"/>
              <a:t>This policy should be developed from the organization’s information security risk assessment and policy</a:t>
            </a:r>
          </a:p>
          <a:p>
            <a:endParaRPr lang="en-US" dirty="0"/>
          </a:p>
          <a:p>
            <a:r>
              <a:rPr lang="en-US" dirty="0"/>
              <a:t>Should be developed from a broad specification of which traffic types the organization needs to support</a:t>
            </a:r>
          </a:p>
          <a:p>
            <a:pPr lvl="1"/>
            <a:r>
              <a:rPr lang="en-US" dirty="0"/>
              <a:t>Then refined to detail the filter elements which can then be implemented within an appropriate firewall topology</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075689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Firewall Filter Characteristics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r>
              <a:rPr lang="en-US" dirty="0"/>
              <a:t>Characteristics that a firewall access policy could use to filter traffic include (as per NIST SP 800-41):</a:t>
            </a:r>
          </a:p>
          <a:p>
            <a:pPr lvl="1"/>
            <a:endParaRPr lang="en-US" dirty="0"/>
          </a:p>
          <a:p>
            <a:pPr lvl="1"/>
            <a:endParaRPr lang="en-US" dirty="0"/>
          </a:p>
        </p:txBody>
      </p:sp>
      <p:graphicFrame>
        <p:nvGraphicFramePr>
          <p:cNvPr id="7" name="Diagram 6">
            <a:extLst>
              <a:ext uri="{FF2B5EF4-FFF2-40B4-BE49-F238E27FC236}">
                <a16:creationId xmlns:a16="http://schemas.microsoft.com/office/drawing/2014/main" id="{14D48259-8ED2-1D42-97A7-423F35CC02C0}"/>
              </a:ext>
            </a:extLst>
          </p:cNvPr>
          <p:cNvGraphicFramePr/>
          <p:nvPr/>
        </p:nvGraphicFramePr>
        <p:xfrm>
          <a:off x="2286000" y="2286000"/>
          <a:ext cx="77724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8496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Firewall Capabilities and Limits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4"/>
            <a:ext cx="8229600" cy="5267028"/>
          </a:xfrm>
        </p:spPr>
        <p:txBody>
          <a:bodyPr>
            <a:normAutofit fontScale="92500" lnSpcReduction="10000"/>
          </a:bodyPr>
          <a:lstStyle/>
          <a:p>
            <a:r>
              <a:rPr lang="en-US" b="1" dirty="0">
                <a:solidFill>
                  <a:srgbClr val="00B050"/>
                </a:solidFill>
              </a:rPr>
              <a:t>Capabilities:</a:t>
            </a:r>
          </a:p>
          <a:p>
            <a:pPr lvl="1"/>
            <a:r>
              <a:rPr lang="en-US" dirty="0"/>
              <a:t>	Defines a single choke point</a:t>
            </a:r>
          </a:p>
          <a:p>
            <a:pPr lvl="1"/>
            <a:r>
              <a:rPr lang="en-US" dirty="0"/>
              <a:t>	Provides a location for monitoring security events</a:t>
            </a:r>
          </a:p>
          <a:p>
            <a:pPr lvl="1"/>
            <a:r>
              <a:rPr lang="en-US" dirty="0"/>
              <a:t>	Convenient platform for several Internet functions that are not security related</a:t>
            </a:r>
          </a:p>
          <a:p>
            <a:pPr lvl="1"/>
            <a:r>
              <a:rPr lang="en-US" dirty="0"/>
              <a:t>	Can serve as the platform for </a:t>
            </a:r>
            <a:r>
              <a:rPr lang="en-US" dirty="0" err="1"/>
              <a:t>IPSec</a:t>
            </a:r>
            <a:endParaRPr lang="en-US" dirty="0"/>
          </a:p>
          <a:p>
            <a:pPr lvl="2"/>
            <a:r>
              <a:rPr lang="en-US" dirty="0" err="1"/>
              <a:t>IPSec</a:t>
            </a:r>
            <a:r>
              <a:rPr lang="en-US" dirty="0"/>
              <a:t> is a standard suite of protocols between 2 communication points across the IP network that provide data authentication, integrity, and confidentiality; It also defines the encrypted, decrypted and authenticated packets</a:t>
            </a:r>
          </a:p>
          <a:p>
            <a:endParaRPr lang="en-US" dirty="0"/>
          </a:p>
          <a:p>
            <a:r>
              <a:rPr lang="en-US" b="1" dirty="0">
                <a:solidFill>
                  <a:srgbClr val="FF0000"/>
                </a:solidFill>
              </a:rPr>
              <a:t>Limitations:</a:t>
            </a:r>
          </a:p>
          <a:p>
            <a:pPr lvl="1"/>
            <a:r>
              <a:rPr lang="en-US" dirty="0"/>
              <a:t>	Cannot protect against attacks bypassing firewall</a:t>
            </a:r>
          </a:p>
          <a:p>
            <a:pPr lvl="1"/>
            <a:r>
              <a:rPr lang="en-US" dirty="0"/>
              <a:t>	May not protect fully against internal threats</a:t>
            </a:r>
          </a:p>
          <a:p>
            <a:pPr lvl="1"/>
            <a:r>
              <a:rPr lang="en-US" dirty="0"/>
              <a:t>	Improperly secured wireless LAN can be accessed from outside the organization</a:t>
            </a:r>
          </a:p>
          <a:p>
            <a:pPr lvl="1"/>
            <a:r>
              <a:rPr lang="en-US" dirty="0"/>
              <a:t>	Laptop, or portable storage device may be infected outside the corporate network then used internally</a:t>
            </a:r>
          </a:p>
          <a:p>
            <a:endParaRPr lang="en-US" dirty="0"/>
          </a:p>
          <a:p>
            <a:endParaRPr lang="en-US" dirty="0"/>
          </a:p>
          <a:p>
            <a:pPr lvl="1"/>
            <a:endParaRPr lang="en-US" dirty="0"/>
          </a:p>
        </p:txBody>
      </p:sp>
    </p:spTree>
    <p:extLst>
      <p:ext uri="{BB962C8B-B14F-4D97-AF65-F5344CB8AC3E}">
        <p14:creationId xmlns:p14="http://schemas.microsoft.com/office/powerpoint/2010/main" val="3018567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Types of Firewalls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7" name="Picture 6">
            <a:extLst>
              <a:ext uri="{FF2B5EF4-FFF2-40B4-BE49-F238E27FC236}">
                <a16:creationId xmlns:a16="http://schemas.microsoft.com/office/drawing/2014/main" id="{297F4B86-2A46-114C-87F0-A38E93DC6AA6}"/>
              </a:ext>
            </a:extLst>
          </p:cNvPr>
          <p:cNvPicPr>
            <a:picLocks noChangeAspect="1"/>
          </p:cNvPicPr>
          <p:nvPr/>
        </p:nvPicPr>
        <p:blipFill rotWithShape="1">
          <a:blip r:embed="rId3"/>
          <a:srcRect t="26832" b="37759"/>
          <a:stretch/>
        </p:blipFill>
        <p:spPr>
          <a:xfrm>
            <a:off x="1780219" y="2983487"/>
            <a:ext cx="8631563" cy="3737988"/>
          </a:xfrm>
          <a:prstGeom prst="rect">
            <a:avLst/>
          </a:prstGeom>
        </p:spPr>
      </p:pic>
      <p:pic>
        <p:nvPicPr>
          <p:cNvPr id="10" name="Picture 9">
            <a:extLst>
              <a:ext uri="{FF2B5EF4-FFF2-40B4-BE49-F238E27FC236}">
                <a16:creationId xmlns:a16="http://schemas.microsoft.com/office/drawing/2014/main" id="{FF81188B-EB8E-8942-9D38-F41066EA3BF8}"/>
              </a:ext>
            </a:extLst>
          </p:cNvPr>
          <p:cNvPicPr>
            <a:picLocks noChangeAspect="1"/>
          </p:cNvPicPr>
          <p:nvPr/>
        </p:nvPicPr>
        <p:blipFill>
          <a:blip r:embed="rId4"/>
          <a:stretch>
            <a:fillRect/>
          </a:stretch>
        </p:blipFill>
        <p:spPr>
          <a:xfrm>
            <a:off x="3030682" y="1417638"/>
            <a:ext cx="5850082" cy="1898236"/>
          </a:xfrm>
          <a:prstGeom prst="rect">
            <a:avLst/>
          </a:prstGeom>
        </p:spPr>
      </p:pic>
    </p:spTree>
    <p:extLst>
      <p:ext uri="{BB962C8B-B14F-4D97-AF65-F5344CB8AC3E}">
        <p14:creationId xmlns:p14="http://schemas.microsoft.com/office/powerpoint/2010/main" val="266482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Types of Firewalls (2)</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3" name="Picture 2">
            <a:extLst>
              <a:ext uri="{FF2B5EF4-FFF2-40B4-BE49-F238E27FC236}">
                <a16:creationId xmlns:a16="http://schemas.microsoft.com/office/drawing/2014/main" id="{56B9461B-0A92-224B-96E0-A6262E306E66}"/>
              </a:ext>
            </a:extLst>
          </p:cNvPr>
          <p:cNvPicPr>
            <a:picLocks noChangeAspect="1"/>
          </p:cNvPicPr>
          <p:nvPr/>
        </p:nvPicPr>
        <p:blipFill>
          <a:blip r:embed="rId3"/>
          <a:stretch>
            <a:fillRect/>
          </a:stretch>
        </p:blipFill>
        <p:spPr>
          <a:xfrm>
            <a:off x="1783774" y="1957971"/>
            <a:ext cx="8427027" cy="3516866"/>
          </a:xfrm>
          <a:prstGeom prst="rect">
            <a:avLst/>
          </a:prstGeom>
        </p:spPr>
      </p:pic>
    </p:spTree>
    <p:extLst>
      <p:ext uri="{BB962C8B-B14F-4D97-AF65-F5344CB8AC3E}">
        <p14:creationId xmlns:p14="http://schemas.microsoft.com/office/powerpoint/2010/main" val="1040898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Packet Filtering Firewall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r>
              <a:rPr lang="en-US" dirty="0"/>
              <a:t>Applies rules to each incoming and outgoing IP packet </a:t>
            </a:r>
          </a:p>
          <a:p>
            <a:pPr lvl="1"/>
            <a:r>
              <a:rPr lang="en-US" dirty="0"/>
              <a:t>Typically a list of rules based on matches in the IP or TCP header</a:t>
            </a:r>
          </a:p>
          <a:p>
            <a:pPr lvl="1"/>
            <a:r>
              <a:rPr lang="en-US" dirty="0"/>
              <a:t>Forwards or discards the packet based on rules match</a:t>
            </a:r>
          </a:p>
          <a:p>
            <a:endParaRPr lang="en-US" dirty="0"/>
          </a:p>
          <a:p>
            <a:endParaRPr lang="en-US" dirty="0"/>
          </a:p>
          <a:p>
            <a:endParaRPr lang="en-US" dirty="0"/>
          </a:p>
          <a:p>
            <a:endParaRPr lang="en-US" dirty="0"/>
          </a:p>
          <a:p>
            <a:endParaRPr lang="en-US" dirty="0"/>
          </a:p>
          <a:p>
            <a:endParaRPr lang="en-US" dirty="0"/>
          </a:p>
          <a:p>
            <a:r>
              <a:rPr lang="en-US" dirty="0"/>
              <a:t>Two default policies:</a:t>
            </a:r>
          </a:p>
          <a:p>
            <a:pPr lvl="1"/>
            <a:r>
              <a:rPr lang="en-US" dirty="0"/>
              <a:t>Discard - prohibit unless expressly permitted</a:t>
            </a:r>
          </a:p>
          <a:p>
            <a:pPr lvl="2"/>
            <a:r>
              <a:rPr lang="en-US" dirty="0"/>
              <a:t>More conservative, controlled, visible to users</a:t>
            </a:r>
          </a:p>
          <a:p>
            <a:pPr lvl="1"/>
            <a:r>
              <a:rPr lang="en-US" dirty="0"/>
              <a:t>Forward - permit unless expressly prohibited</a:t>
            </a:r>
          </a:p>
          <a:p>
            <a:pPr lvl="2"/>
            <a:r>
              <a:rPr lang="en-US" dirty="0"/>
              <a:t>Easier to manage and use but less secure</a:t>
            </a:r>
          </a:p>
          <a:p>
            <a:endParaRPr lang="en-US" dirty="0"/>
          </a:p>
          <a:p>
            <a:endParaRPr lang="en-US" dirty="0"/>
          </a:p>
          <a:p>
            <a:endParaRPr lang="en-US" dirty="0"/>
          </a:p>
          <a:p>
            <a:pPr lvl="1"/>
            <a:endParaRPr lang="en-US" dirty="0"/>
          </a:p>
        </p:txBody>
      </p:sp>
      <p:graphicFrame>
        <p:nvGraphicFramePr>
          <p:cNvPr id="5" name="Diagram 4">
            <a:extLst>
              <a:ext uri="{FF2B5EF4-FFF2-40B4-BE49-F238E27FC236}">
                <a16:creationId xmlns:a16="http://schemas.microsoft.com/office/drawing/2014/main" id="{B4CCD6B5-D06F-8942-9CF7-B3FCC15EF958}"/>
              </a:ext>
            </a:extLst>
          </p:cNvPr>
          <p:cNvGraphicFramePr/>
          <p:nvPr/>
        </p:nvGraphicFramePr>
        <p:xfrm>
          <a:off x="2839620" y="2370789"/>
          <a:ext cx="5959386" cy="1754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991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Packet Filtering Examples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aphicFrame>
        <p:nvGraphicFramePr>
          <p:cNvPr id="8" name="Object 7">
            <a:extLst>
              <a:ext uri="{FF2B5EF4-FFF2-40B4-BE49-F238E27FC236}">
                <a16:creationId xmlns:a16="http://schemas.microsoft.com/office/drawing/2014/main" id="{0C8C7C1F-A3B0-9B47-86DE-92657AB0AEB4}"/>
              </a:ext>
            </a:extLst>
          </p:cNvPr>
          <p:cNvGraphicFramePr>
            <a:graphicFrameLocks noChangeAspect="1"/>
          </p:cNvGraphicFramePr>
          <p:nvPr/>
        </p:nvGraphicFramePr>
        <p:xfrm>
          <a:off x="1741187" y="2234947"/>
          <a:ext cx="8560343" cy="2680692"/>
        </p:xfrm>
        <a:graphic>
          <a:graphicData uri="http://schemas.openxmlformats.org/presentationml/2006/ole">
            <mc:AlternateContent xmlns:mc="http://schemas.openxmlformats.org/markup-compatibility/2006">
              <mc:Choice xmlns:v="urn:schemas-microsoft-com:vml" Requires="v">
                <p:oleObj name="Document" r:id="rId3" imgW="6083076" imgH="1904930" progId="Word.Document.12">
                  <p:embed/>
                </p:oleObj>
              </mc:Choice>
              <mc:Fallback>
                <p:oleObj name="Document" r:id="rId3" imgW="6083076" imgH="1904930" progId="Word.Document.12">
                  <p:embed/>
                  <p:pic>
                    <p:nvPicPr>
                      <p:cNvPr id="8" name="Object 7">
                        <a:extLst>
                          <a:ext uri="{FF2B5EF4-FFF2-40B4-BE49-F238E27FC236}">
                            <a16:creationId xmlns:a16="http://schemas.microsoft.com/office/drawing/2014/main" id="{0C8C7C1F-A3B0-9B47-86DE-92657AB0A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187" y="2234947"/>
                        <a:ext cx="8560343" cy="268069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CFC79635-D7BC-A540-917D-08CA770F739F}"/>
              </a:ext>
            </a:extLst>
          </p:cNvPr>
          <p:cNvSpPr txBox="1"/>
          <p:nvPr/>
        </p:nvSpPr>
        <p:spPr>
          <a:xfrm>
            <a:off x="3232940" y="4833257"/>
            <a:ext cx="557683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Do you see problems with this rule set?</a:t>
            </a:r>
          </a:p>
        </p:txBody>
      </p:sp>
      <p:sp>
        <p:nvSpPr>
          <p:cNvPr id="10" name="Rectangle 9">
            <a:extLst>
              <a:ext uri="{FF2B5EF4-FFF2-40B4-BE49-F238E27FC236}">
                <a16:creationId xmlns:a16="http://schemas.microsoft.com/office/drawing/2014/main" id="{8FAAB06C-587D-3849-B8C3-101544FBA8D7}"/>
              </a:ext>
            </a:extLst>
          </p:cNvPr>
          <p:cNvSpPr/>
          <p:nvPr/>
        </p:nvSpPr>
        <p:spPr>
          <a:xfrm>
            <a:off x="1741186" y="5175249"/>
            <a:ext cx="8645460" cy="160043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ＭＳ Ｐゴシック" pitchFamily="-1" charset="-128"/>
              </a:rPr>
              <a:t>Rule 4 allows external traffic to any destination port above 1023. As an example of an exploit of this rule, 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ＭＳ Ｐゴシック" pitchFamily="-1" charset="-128"/>
              </a:rPr>
              <a:t>external attacker can open a connection from the attacker’s port 5150 to an internal Web proxy server on port 8080. This is supposed to be forbidden and could allow an attack on the server.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ＭＳ Ｐゴシック" pitchFamily="-1" charset="-128"/>
              </a:rPr>
              <a:t>To counter this attack, the firewall rule set can be configured with a </a:t>
            </a:r>
            <a:r>
              <a:rPr kumimoji="0" lang="en-US" sz="1400" b="1"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ＭＳ Ｐゴシック" pitchFamily="-1" charset="-128"/>
              </a:rPr>
              <a:t>source port field </a:t>
            </a:r>
            <a:r>
              <a:rPr kumimoji="0" lang="en-US" sz="1400" b="0" i="0" u="none" strike="noStrike" kern="1200" cap="none" spc="0" normalizeH="0" baseline="0" noProof="0" dirty="0">
                <a:ln>
                  <a:noFill/>
                </a:ln>
                <a:solidFill>
                  <a:prstClr val="black"/>
                </a:solidFill>
                <a:effectLst/>
                <a:uLnTx/>
                <a:uFillTx/>
                <a:latin typeface="Arial" pitchFamily="-110" charset="0"/>
                <a:ea typeface="ＭＳ Ｐゴシック" pitchFamily="-1" charset="-128"/>
                <a:cs typeface="ＭＳ Ｐゴシック" pitchFamily="-1" charset="-128"/>
              </a:rPr>
              <a:t>for each row. For rules 2 and 4, the source port is set to 25; for rules 1 and 3, the source port is set to &gt;1023.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5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t> Application</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8</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047572"/>
            <a:ext cx="8908492" cy="2729093"/>
          </a:xfrm>
        </p:spPr>
        <p:txBody>
          <a:bodyPr>
            <a:normAutofit fontScale="92500"/>
          </a:bodyPr>
          <a:lstStyle/>
          <a:p>
            <a:r>
              <a:rPr lang="en-US" dirty="0"/>
              <a:t>As an example for power grids, according to </a:t>
            </a:r>
            <a:r>
              <a:rPr lang="en-US" dirty="0" err="1"/>
              <a:t>UCAlug</a:t>
            </a:r>
            <a:r>
              <a:rPr lang="en-US" dirty="0"/>
              <a:t> Open Smart Grid, every PMU (</a:t>
            </a:r>
            <a:r>
              <a:rPr lang="en-US" dirty="0">
                <a:solidFill>
                  <a:srgbClr val="00B0F0"/>
                </a:solidFill>
              </a:rPr>
              <a:t>from a utility company</a:t>
            </a:r>
            <a:r>
              <a:rPr lang="en-US" dirty="0"/>
              <a:t>) requires 600 to 1500 Kbps bandwidth, 20 </a:t>
            </a:r>
            <a:r>
              <a:rPr lang="en-US" dirty="0" err="1"/>
              <a:t>ms</a:t>
            </a:r>
            <a:r>
              <a:rPr lang="en-US" dirty="0"/>
              <a:t> to 200 </a:t>
            </a:r>
            <a:r>
              <a:rPr lang="en-US" dirty="0" err="1"/>
              <a:t>ms</a:t>
            </a:r>
            <a:r>
              <a:rPr lang="en-US" dirty="0"/>
              <a:t> latency, almost 100% reliability, and a 24-hour backup</a:t>
            </a:r>
          </a:p>
          <a:p>
            <a:r>
              <a:rPr lang="en-US" dirty="0"/>
              <a:t>WAMCS will require cloud computing resources (e.g., storage) and Gigabit per second bandwidth for satisfactory performance and resilience</a:t>
            </a:r>
          </a:p>
          <a:p>
            <a:pPr lvl="1"/>
            <a:r>
              <a:rPr lang="en-US" dirty="0"/>
              <a:t>Challenges are even more aggravated by the gradual transition from centralized to distributed systems for increased speed of data processing</a:t>
            </a:r>
          </a:p>
        </p:txBody>
      </p:sp>
      <p:pic>
        <p:nvPicPr>
          <p:cNvPr id="1026" name="Picture 2" descr="The generic WAMS architecture. A WAMS consists of four components: (i)... |  Download Scientific Diagram">
            <a:extLst>
              <a:ext uri="{FF2B5EF4-FFF2-40B4-BE49-F238E27FC236}">
                <a16:creationId xmlns:a16="http://schemas.microsoft.com/office/drawing/2014/main" id="{6839F649-8DFF-5646-8815-481FD9E8A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210" y="3776665"/>
            <a:ext cx="5421255" cy="3048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A93DB2-FE43-1A43-B3F9-C724A598185E}"/>
              </a:ext>
            </a:extLst>
          </p:cNvPr>
          <p:cNvSpPr txBox="1"/>
          <p:nvPr/>
        </p:nvSpPr>
        <p:spPr>
          <a:xfrm>
            <a:off x="5872975" y="4349609"/>
            <a:ext cx="1289144" cy="369332"/>
          </a:xfrm>
          <a:prstGeom prst="rect">
            <a:avLst/>
          </a:prstGeom>
          <a:noFill/>
        </p:spPr>
        <p:txBody>
          <a:bodyPr wrap="square" rtlCol="0">
            <a:spAutoFit/>
          </a:bodyPr>
          <a:lstStyle/>
          <a:p>
            <a:r>
              <a:rPr lang="en-US" dirty="0">
                <a:solidFill>
                  <a:srgbClr val="C00000"/>
                </a:solidFill>
              </a:rPr>
              <a:t>With SDN</a:t>
            </a:r>
          </a:p>
        </p:txBody>
      </p:sp>
      <p:sp>
        <p:nvSpPr>
          <p:cNvPr id="5" name="TextBox 4">
            <a:extLst>
              <a:ext uri="{FF2B5EF4-FFF2-40B4-BE49-F238E27FC236}">
                <a16:creationId xmlns:a16="http://schemas.microsoft.com/office/drawing/2014/main" id="{80A8EECF-76F2-1542-BFAC-97D89358417D}"/>
              </a:ext>
            </a:extLst>
          </p:cNvPr>
          <p:cNvSpPr txBox="1"/>
          <p:nvPr/>
        </p:nvSpPr>
        <p:spPr>
          <a:xfrm rot="20018887">
            <a:off x="2643172" y="4508912"/>
            <a:ext cx="251207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Privacy and Non-disclosure issues</a:t>
            </a:r>
          </a:p>
        </p:txBody>
      </p:sp>
    </p:spTree>
    <p:extLst>
      <p:ext uri="{BB962C8B-B14F-4D97-AF65-F5344CB8AC3E}">
        <p14:creationId xmlns:p14="http://schemas.microsoft.com/office/powerpoint/2010/main" val="12507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Packet Filtering Advantages and Weaknesses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7" name="Content Placeholder 3">
            <a:extLst>
              <a:ext uri="{FF2B5EF4-FFF2-40B4-BE49-F238E27FC236}">
                <a16:creationId xmlns:a16="http://schemas.microsoft.com/office/drawing/2014/main" id="{F8B320C8-ABDA-6944-8FA7-D1E4065A96EF}"/>
              </a:ext>
            </a:extLst>
          </p:cNvPr>
          <p:cNvSpPr>
            <a:spLocks noGrp="1"/>
          </p:cNvSpPr>
          <p:nvPr>
            <p:ph idx="1"/>
          </p:nvPr>
        </p:nvSpPr>
        <p:spPr>
          <a:xfrm>
            <a:off x="1981200" y="1595745"/>
            <a:ext cx="8229600" cy="4809829"/>
          </a:xfrm>
        </p:spPr>
        <p:txBody>
          <a:bodyPr>
            <a:normAutofit/>
          </a:bodyPr>
          <a:lstStyle/>
          <a:p>
            <a:r>
              <a:rPr lang="en-US" b="1" dirty="0">
                <a:solidFill>
                  <a:srgbClr val="00B050"/>
                </a:solidFill>
              </a:rPr>
              <a:t>Advantages:</a:t>
            </a:r>
          </a:p>
          <a:p>
            <a:pPr lvl="1"/>
            <a:r>
              <a:rPr lang="en-US" dirty="0"/>
              <a:t>Simplicity</a:t>
            </a:r>
          </a:p>
          <a:p>
            <a:pPr lvl="1"/>
            <a:r>
              <a:rPr lang="en-US" dirty="0"/>
              <a:t>Typically transparent to users and are very fast</a:t>
            </a:r>
          </a:p>
          <a:p>
            <a:endParaRPr lang="en-US" b="1" dirty="0">
              <a:solidFill>
                <a:srgbClr val="FF0000"/>
              </a:solidFill>
            </a:endParaRPr>
          </a:p>
          <a:p>
            <a:r>
              <a:rPr lang="en-US" b="1" dirty="0">
                <a:solidFill>
                  <a:srgbClr val="FF0000"/>
                </a:solidFill>
              </a:rPr>
              <a:t>Weaknesses:</a:t>
            </a:r>
          </a:p>
          <a:p>
            <a:pPr lvl="1"/>
            <a:r>
              <a:rPr lang="en-US" dirty="0"/>
              <a:t>Cannot prevent attacks that employ application specific vulnerabilities or functions</a:t>
            </a:r>
          </a:p>
          <a:p>
            <a:pPr lvl="1"/>
            <a:r>
              <a:rPr lang="en-US" dirty="0"/>
              <a:t>Limited logging functionality</a:t>
            </a:r>
          </a:p>
          <a:p>
            <a:pPr lvl="1"/>
            <a:r>
              <a:rPr lang="en-US" dirty="0"/>
              <a:t>Do not support advanced user authentication</a:t>
            </a:r>
          </a:p>
          <a:p>
            <a:pPr lvl="1"/>
            <a:r>
              <a:rPr lang="en-US" dirty="0"/>
              <a:t>Vulnerable to attacks on TCP/IP protocol bugs</a:t>
            </a:r>
          </a:p>
          <a:p>
            <a:pPr lvl="1"/>
            <a:r>
              <a:rPr lang="en-US" dirty="0"/>
              <a:t>Improper configuration can lead to breaches</a:t>
            </a:r>
          </a:p>
          <a:p>
            <a:pPr lvl="1"/>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812048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Types of Firewalls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7" name="Picture 6">
            <a:extLst>
              <a:ext uri="{FF2B5EF4-FFF2-40B4-BE49-F238E27FC236}">
                <a16:creationId xmlns:a16="http://schemas.microsoft.com/office/drawing/2014/main" id="{297F4B86-2A46-114C-87F0-A38E93DC6AA6}"/>
              </a:ext>
            </a:extLst>
          </p:cNvPr>
          <p:cNvPicPr>
            <a:picLocks noChangeAspect="1"/>
          </p:cNvPicPr>
          <p:nvPr/>
        </p:nvPicPr>
        <p:blipFill rotWithShape="1">
          <a:blip r:embed="rId3"/>
          <a:srcRect t="26832" b="37759"/>
          <a:stretch/>
        </p:blipFill>
        <p:spPr>
          <a:xfrm>
            <a:off x="1780219" y="2983487"/>
            <a:ext cx="8631563" cy="3737988"/>
          </a:xfrm>
          <a:prstGeom prst="rect">
            <a:avLst/>
          </a:prstGeom>
        </p:spPr>
      </p:pic>
      <p:pic>
        <p:nvPicPr>
          <p:cNvPr id="10" name="Picture 9">
            <a:extLst>
              <a:ext uri="{FF2B5EF4-FFF2-40B4-BE49-F238E27FC236}">
                <a16:creationId xmlns:a16="http://schemas.microsoft.com/office/drawing/2014/main" id="{FF81188B-EB8E-8942-9D38-F41066EA3BF8}"/>
              </a:ext>
            </a:extLst>
          </p:cNvPr>
          <p:cNvPicPr>
            <a:picLocks noChangeAspect="1"/>
          </p:cNvPicPr>
          <p:nvPr/>
        </p:nvPicPr>
        <p:blipFill>
          <a:blip r:embed="rId4"/>
          <a:stretch>
            <a:fillRect/>
          </a:stretch>
        </p:blipFill>
        <p:spPr>
          <a:xfrm>
            <a:off x="3030682" y="1417638"/>
            <a:ext cx="5850082" cy="1898236"/>
          </a:xfrm>
          <a:prstGeom prst="rect">
            <a:avLst/>
          </a:prstGeom>
        </p:spPr>
      </p:pic>
    </p:spTree>
    <p:extLst>
      <p:ext uri="{BB962C8B-B14F-4D97-AF65-F5344CB8AC3E}">
        <p14:creationId xmlns:p14="http://schemas.microsoft.com/office/powerpoint/2010/main" val="200517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Stateful Inspection Firewall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aphicFrame>
        <p:nvGraphicFramePr>
          <p:cNvPr id="9" name="Content Placeholder 5">
            <a:extLst>
              <a:ext uri="{FF2B5EF4-FFF2-40B4-BE49-F238E27FC236}">
                <a16:creationId xmlns:a16="http://schemas.microsoft.com/office/drawing/2014/main" id="{9C4C5643-C985-CD49-8859-160592D658A1}"/>
              </a:ext>
            </a:extLst>
          </p:cNvPr>
          <p:cNvGraphicFramePr>
            <a:graphicFrameLocks noGrp="1"/>
          </p:cNvGraphicFramePr>
          <p:nvPr>
            <p:ph idx="1"/>
          </p:nvPr>
        </p:nvGraphicFramePr>
        <p:xfrm>
          <a:off x="1775520" y="1628800"/>
          <a:ext cx="871296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2675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Stateful Firewall Connection State</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aphicFrame>
        <p:nvGraphicFramePr>
          <p:cNvPr id="7" name="Object 6">
            <a:extLst>
              <a:ext uri="{FF2B5EF4-FFF2-40B4-BE49-F238E27FC236}">
                <a16:creationId xmlns:a16="http://schemas.microsoft.com/office/drawing/2014/main" id="{142DA6F9-30AD-6B4B-A45D-2EABCCCF598B}"/>
              </a:ext>
            </a:extLst>
          </p:cNvPr>
          <p:cNvGraphicFramePr>
            <a:graphicFrameLocks noChangeAspect="1"/>
          </p:cNvGraphicFramePr>
          <p:nvPr/>
        </p:nvGraphicFramePr>
        <p:xfrm>
          <a:off x="1705685" y="1874242"/>
          <a:ext cx="8780631" cy="4252832"/>
        </p:xfrm>
        <a:graphic>
          <a:graphicData uri="http://schemas.openxmlformats.org/presentationml/2006/ole">
            <mc:AlternateContent xmlns:mc="http://schemas.openxmlformats.org/markup-compatibility/2006">
              <mc:Choice xmlns:v="urn:schemas-microsoft-com:vml" Requires="v">
                <p:oleObj name="Document" r:id="rId3" imgW="6083076" imgH="2946292" progId="Word.Document.12">
                  <p:embed/>
                </p:oleObj>
              </mc:Choice>
              <mc:Fallback>
                <p:oleObj name="Document" r:id="rId3" imgW="6083076" imgH="2946292" progId="Word.Document.12">
                  <p:embed/>
                  <p:pic>
                    <p:nvPicPr>
                      <p:cNvPr id="7" name="Object 6">
                        <a:extLst>
                          <a:ext uri="{FF2B5EF4-FFF2-40B4-BE49-F238E27FC236}">
                            <a16:creationId xmlns:a16="http://schemas.microsoft.com/office/drawing/2014/main" id="{142DA6F9-30AD-6B4B-A45D-2EABCCCF5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685" y="1874242"/>
                        <a:ext cx="8780631" cy="425283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3367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0000"/>
                </a:solidFill>
                <a:effectLst/>
                <a:uLnTx/>
                <a:uFillTx/>
                <a:latin typeface="Calibri"/>
                <a:ea typeface="+mn-ea"/>
                <a:cs typeface="+mn-cs"/>
              </a:rPr>
              <a:t>Authentication</a:t>
            </a:r>
            <a:r>
              <a:rPr kumimoji="0" lang="en-US" sz="3600" b="0" i="0" u="none" strike="noStrike" kern="1200" cap="none" spc="0" normalizeH="0" baseline="0" noProof="0" dirty="0">
                <a:ln>
                  <a:noFill/>
                </a:ln>
                <a:solidFill>
                  <a:prstClr val="black"/>
                </a:solidFill>
                <a:effectLst/>
                <a:uLnTx/>
                <a:uFillTx/>
                <a:latin typeface="Calibri"/>
                <a:ea typeface="+mn-ea"/>
                <a:cs typeface="+mn-cs"/>
              </a:rPr>
              <a:t>, 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IoT/Cloud middleware</a:t>
            </a:r>
          </a:p>
        </p:txBody>
      </p:sp>
    </p:spTree>
    <p:extLst>
      <p:ext uri="{BB962C8B-B14F-4D97-AF65-F5344CB8AC3E}">
        <p14:creationId xmlns:p14="http://schemas.microsoft.com/office/powerpoint/2010/main" val="40604111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Authentication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r>
              <a:rPr lang="en-US" dirty="0"/>
              <a:t>The process of establishing confidence in user identities that are presented electronically to an information system</a:t>
            </a:r>
          </a:p>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3" name="Picture 2">
            <a:extLst>
              <a:ext uri="{FF2B5EF4-FFF2-40B4-BE49-F238E27FC236}">
                <a16:creationId xmlns:a16="http://schemas.microsoft.com/office/drawing/2014/main" id="{E0F313B8-A731-A940-80FB-EAC17B1E0414}"/>
              </a:ext>
            </a:extLst>
          </p:cNvPr>
          <p:cNvPicPr>
            <a:picLocks noChangeAspect="1"/>
          </p:cNvPicPr>
          <p:nvPr/>
        </p:nvPicPr>
        <p:blipFill>
          <a:blip r:embed="rId3"/>
          <a:stretch>
            <a:fillRect/>
          </a:stretch>
        </p:blipFill>
        <p:spPr>
          <a:xfrm>
            <a:off x="2733228" y="2704807"/>
            <a:ext cx="6578023" cy="3421356"/>
          </a:xfrm>
          <a:prstGeom prst="rect">
            <a:avLst/>
          </a:prstGeom>
        </p:spPr>
      </p:pic>
    </p:spTree>
    <p:extLst>
      <p:ext uri="{BB962C8B-B14F-4D97-AF65-F5344CB8AC3E}">
        <p14:creationId xmlns:p14="http://schemas.microsoft.com/office/powerpoint/2010/main" val="2285750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Identification and Authentication Security Requirements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5" name="Picture 4">
            <a:extLst>
              <a:ext uri="{FF2B5EF4-FFF2-40B4-BE49-F238E27FC236}">
                <a16:creationId xmlns:a16="http://schemas.microsoft.com/office/drawing/2014/main" id="{B5AD1821-FE5F-4748-A966-39101DEDAB56}"/>
              </a:ext>
            </a:extLst>
          </p:cNvPr>
          <p:cNvPicPr>
            <a:picLocks noChangeAspect="1"/>
          </p:cNvPicPr>
          <p:nvPr/>
        </p:nvPicPr>
        <p:blipFill rotWithShape="1">
          <a:blip r:embed="rId3"/>
          <a:srcRect l="848"/>
          <a:stretch/>
        </p:blipFill>
        <p:spPr>
          <a:xfrm>
            <a:off x="2468545" y="1932531"/>
            <a:ext cx="7170754" cy="4193632"/>
          </a:xfrm>
          <a:prstGeom prst="rect">
            <a:avLst/>
          </a:prstGeom>
        </p:spPr>
      </p:pic>
    </p:spTree>
    <p:extLst>
      <p:ext uri="{BB962C8B-B14F-4D97-AF65-F5344CB8AC3E}">
        <p14:creationId xmlns:p14="http://schemas.microsoft.com/office/powerpoint/2010/main" val="1185450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Authenticating User Identity - Basis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pSp>
        <p:nvGrpSpPr>
          <p:cNvPr id="7" name="Group 6">
            <a:extLst>
              <a:ext uri="{FF2B5EF4-FFF2-40B4-BE49-F238E27FC236}">
                <a16:creationId xmlns:a16="http://schemas.microsoft.com/office/drawing/2014/main" id="{5472245D-A307-7244-BFD6-1DB54CEE1339}"/>
              </a:ext>
            </a:extLst>
          </p:cNvPr>
          <p:cNvGrpSpPr/>
          <p:nvPr/>
        </p:nvGrpSpPr>
        <p:grpSpPr>
          <a:xfrm>
            <a:off x="1981202" y="1916811"/>
            <a:ext cx="2057399" cy="3024378"/>
            <a:chOff x="0" y="1440180"/>
            <a:chExt cx="2057399" cy="3024378"/>
          </a:xfrm>
        </p:grpSpPr>
        <p:sp>
          <p:nvSpPr>
            <p:cNvPr id="17" name="Rectangle 16">
              <a:extLst>
                <a:ext uri="{FF2B5EF4-FFF2-40B4-BE49-F238E27FC236}">
                  <a16:creationId xmlns:a16="http://schemas.microsoft.com/office/drawing/2014/main" id="{0AB8433F-2174-3E4E-8F48-B5B633E2A743}"/>
                </a:ext>
              </a:extLst>
            </p:cNvPr>
            <p:cNvSpPr/>
            <p:nvPr/>
          </p:nvSpPr>
          <p:spPr>
            <a:xfrm>
              <a:off x="0" y="1440180"/>
              <a:ext cx="2057399" cy="3024378"/>
            </a:xfrm>
            <a:prstGeom prst="rect">
              <a:avLst/>
            </a:prstGeom>
            <a:solidFill>
              <a:schemeClr val="accent1">
                <a:lumMod val="60000"/>
                <a:lumOff val="4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D61A8130-D7F7-6F4D-8D6D-8C3D031228B5}"/>
                </a:ext>
              </a:extLst>
            </p:cNvPr>
            <p:cNvSpPr txBox="1"/>
            <p:nvPr/>
          </p:nvSpPr>
          <p:spPr>
            <a:xfrm>
              <a:off x="0" y="1440180"/>
              <a:ext cx="2057399" cy="3024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t"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solidFill>
                      <a:srgbClr val="EEECE1">
                        <a:lumMod val="50000"/>
                      </a:srgbClr>
                    </a:solidFill>
                  </a:ln>
                  <a:solidFill>
                    <a:srgbClr val="0432FF"/>
                  </a:solidFill>
                  <a:effectLst/>
                  <a:uLnTx/>
                  <a:uFillTx/>
                  <a:latin typeface="Arial" panose="020B0604020202020204" pitchFamily="34" charset="0"/>
                  <a:ea typeface="+mn-ea"/>
                  <a:cs typeface="Arial" panose="020B0604020202020204" pitchFamily="34" charset="0"/>
                </a:rPr>
                <a:t>Something the individual knows</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Password, PIN, answers to prearranged questions</a:t>
              </a:r>
            </a:p>
          </p:txBody>
        </p:sp>
      </p:grpSp>
      <p:grpSp>
        <p:nvGrpSpPr>
          <p:cNvPr id="8" name="Group 7">
            <a:extLst>
              <a:ext uri="{FF2B5EF4-FFF2-40B4-BE49-F238E27FC236}">
                <a16:creationId xmlns:a16="http://schemas.microsoft.com/office/drawing/2014/main" id="{17C7A0A7-D557-4345-A8A3-F23860053D70}"/>
              </a:ext>
            </a:extLst>
          </p:cNvPr>
          <p:cNvGrpSpPr/>
          <p:nvPr/>
        </p:nvGrpSpPr>
        <p:grpSpPr>
          <a:xfrm>
            <a:off x="4038602" y="1916811"/>
            <a:ext cx="2057399" cy="3024378"/>
            <a:chOff x="2057400" y="1440180"/>
            <a:chExt cx="2057399" cy="3024378"/>
          </a:xfrm>
        </p:grpSpPr>
        <p:sp>
          <p:nvSpPr>
            <p:cNvPr id="15" name="Rectangle 14">
              <a:extLst>
                <a:ext uri="{FF2B5EF4-FFF2-40B4-BE49-F238E27FC236}">
                  <a16:creationId xmlns:a16="http://schemas.microsoft.com/office/drawing/2014/main" id="{3D478692-12BE-7D45-A4A3-43C4F8E7F519}"/>
                </a:ext>
              </a:extLst>
            </p:cNvPr>
            <p:cNvSpPr/>
            <p:nvPr/>
          </p:nvSpPr>
          <p:spPr>
            <a:xfrm>
              <a:off x="2057400" y="1440180"/>
              <a:ext cx="2057399" cy="3024378"/>
            </a:xfrm>
            <a:prstGeom prst="rect">
              <a:avLst/>
            </a:prstGeom>
            <a:solidFill>
              <a:schemeClr val="accent1">
                <a:lumMod val="60000"/>
                <a:lumOff val="4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334EBFE0-F4AF-9B43-A3FE-870F960EC2C4}"/>
                </a:ext>
              </a:extLst>
            </p:cNvPr>
            <p:cNvSpPr txBox="1"/>
            <p:nvPr/>
          </p:nvSpPr>
          <p:spPr>
            <a:xfrm>
              <a:off x="2057400" y="1440180"/>
              <a:ext cx="2057399" cy="3024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t"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solidFill>
                      <a:srgbClr val="EEECE1">
                        <a:lumMod val="50000"/>
                      </a:srgbClr>
                    </a:solidFill>
                  </a:ln>
                  <a:solidFill>
                    <a:srgbClr val="0432FF"/>
                  </a:solidFill>
                  <a:effectLst/>
                  <a:uLnTx/>
                  <a:uFillTx/>
                  <a:latin typeface="Arial" panose="020B0604020202020204" pitchFamily="34" charset="0"/>
                  <a:ea typeface="+mn-ea"/>
                  <a:cs typeface="Arial" panose="020B0604020202020204" pitchFamily="34" charset="0"/>
                </a:rPr>
                <a:t>Something the individual possesses (token)</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Smartphone, electronic keycard, physical key</a:t>
              </a:r>
            </a:p>
          </p:txBody>
        </p:sp>
      </p:grpSp>
      <p:grpSp>
        <p:nvGrpSpPr>
          <p:cNvPr id="9" name="Group 8">
            <a:extLst>
              <a:ext uri="{FF2B5EF4-FFF2-40B4-BE49-F238E27FC236}">
                <a16:creationId xmlns:a16="http://schemas.microsoft.com/office/drawing/2014/main" id="{1A24FBD5-6F98-E143-A304-11BC90B923EB}"/>
              </a:ext>
            </a:extLst>
          </p:cNvPr>
          <p:cNvGrpSpPr/>
          <p:nvPr/>
        </p:nvGrpSpPr>
        <p:grpSpPr>
          <a:xfrm>
            <a:off x="6096002" y="1916811"/>
            <a:ext cx="2057399" cy="3024378"/>
            <a:chOff x="4114800" y="1440180"/>
            <a:chExt cx="2057399" cy="3024378"/>
          </a:xfrm>
        </p:grpSpPr>
        <p:sp>
          <p:nvSpPr>
            <p:cNvPr id="13" name="Rectangle 12">
              <a:extLst>
                <a:ext uri="{FF2B5EF4-FFF2-40B4-BE49-F238E27FC236}">
                  <a16:creationId xmlns:a16="http://schemas.microsoft.com/office/drawing/2014/main" id="{8A0CC6FF-F12C-3F47-884C-1FFAC8973B56}"/>
                </a:ext>
              </a:extLst>
            </p:cNvPr>
            <p:cNvSpPr/>
            <p:nvPr/>
          </p:nvSpPr>
          <p:spPr>
            <a:xfrm>
              <a:off x="4114800" y="1440180"/>
              <a:ext cx="2057399" cy="3024378"/>
            </a:xfrm>
            <a:prstGeom prst="rect">
              <a:avLst/>
            </a:prstGeom>
            <a:solidFill>
              <a:schemeClr val="accent1">
                <a:lumMod val="60000"/>
                <a:lumOff val="4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45725BF1-D447-DB4E-9157-36947D8594C8}"/>
                </a:ext>
              </a:extLst>
            </p:cNvPr>
            <p:cNvSpPr txBox="1"/>
            <p:nvPr/>
          </p:nvSpPr>
          <p:spPr>
            <a:xfrm>
              <a:off x="4114800" y="1440180"/>
              <a:ext cx="2057399" cy="3024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t"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solidFill>
                      <a:srgbClr val="EEECE1">
                        <a:lumMod val="50000"/>
                      </a:srgbClr>
                    </a:solidFill>
                  </a:ln>
                  <a:solidFill>
                    <a:prstClr val="black"/>
                  </a:solidFill>
                  <a:effectLst/>
                  <a:uLnTx/>
                  <a:uFillTx/>
                  <a:latin typeface="Arial" panose="020B0604020202020204" pitchFamily="34" charset="0"/>
                  <a:ea typeface="+mn-ea"/>
                  <a:cs typeface="Arial" panose="020B0604020202020204" pitchFamily="34" charset="0"/>
                </a:rPr>
                <a:t>Something the individual is (static biometrics)</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Fingerprint, retina, face</a:t>
              </a:r>
            </a:p>
          </p:txBody>
        </p:sp>
      </p:grpSp>
      <p:grpSp>
        <p:nvGrpSpPr>
          <p:cNvPr id="10" name="Group 9">
            <a:extLst>
              <a:ext uri="{FF2B5EF4-FFF2-40B4-BE49-F238E27FC236}">
                <a16:creationId xmlns:a16="http://schemas.microsoft.com/office/drawing/2014/main" id="{5C7A2BC6-C7F4-C446-B212-AB633FB2E501}"/>
              </a:ext>
            </a:extLst>
          </p:cNvPr>
          <p:cNvGrpSpPr/>
          <p:nvPr/>
        </p:nvGrpSpPr>
        <p:grpSpPr>
          <a:xfrm>
            <a:off x="8153401" y="1916811"/>
            <a:ext cx="2057399" cy="3024378"/>
            <a:chOff x="6172199" y="1440180"/>
            <a:chExt cx="2057399" cy="3024378"/>
          </a:xfrm>
        </p:grpSpPr>
        <p:sp>
          <p:nvSpPr>
            <p:cNvPr id="11" name="Rectangle 10">
              <a:extLst>
                <a:ext uri="{FF2B5EF4-FFF2-40B4-BE49-F238E27FC236}">
                  <a16:creationId xmlns:a16="http://schemas.microsoft.com/office/drawing/2014/main" id="{9FE72AB6-EDE8-2648-807A-EB1ECB29B7A4}"/>
                </a:ext>
              </a:extLst>
            </p:cNvPr>
            <p:cNvSpPr/>
            <p:nvPr/>
          </p:nvSpPr>
          <p:spPr>
            <a:xfrm>
              <a:off x="6172199" y="1440180"/>
              <a:ext cx="2057399" cy="3024378"/>
            </a:xfrm>
            <a:prstGeom prst="rect">
              <a:avLst/>
            </a:prstGeom>
            <a:solidFill>
              <a:schemeClr val="accent1">
                <a:lumMod val="60000"/>
                <a:lumOff val="4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2CC45FB-3BF2-8141-937F-41B51BB1FE9D}"/>
                </a:ext>
              </a:extLst>
            </p:cNvPr>
            <p:cNvSpPr txBox="1"/>
            <p:nvPr/>
          </p:nvSpPr>
          <p:spPr>
            <a:xfrm>
              <a:off x="6172199" y="1440180"/>
              <a:ext cx="2057399" cy="3024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t"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solidFill>
                      <a:srgbClr val="EEECE1">
                        <a:lumMod val="50000"/>
                      </a:srgbClr>
                    </a:solidFill>
                  </a:ln>
                  <a:solidFill>
                    <a:prstClr val="black"/>
                  </a:solidFill>
                  <a:effectLst/>
                  <a:uLnTx/>
                  <a:uFillTx/>
                  <a:latin typeface="Arial" panose="020B0604020202020204" pitchFamily="34" charset="0"/>
                  <a:ea typeface="+mn-ea"/>
                  <a:cs typeface="Arial" panose="020B0604020202020204" pitchFamily="34" charset="0"/>
                </a:rPr>
                <a:t>Something the individual does (dynamic biometrics) </a:t>
              </a:r>
            </a:p>
            <a:p>
              <a:pPr marL="171450" marR="0" lvl="1" indent="-171450" algn="l" defTabSz="8001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Voice pattern, handwriting, typing rhythm </a:t>
              </a:r>
            </a:p>
          </p:txBody>
        </p:sp>
      </p:grpSp>
    </p:spTree>
    <p:extLst>
      <p:ext uri="{BB962C8B-B14F-4D97-AF65-F5344CB8AC3E}">
        <p14:creationId xmlns:p14="http://schemas.microsoft.com/office/powerpoint/2010/main" val="9959429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Multi-factor Authentication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3" name="Picture 2">
            <a:extLst>
              <a:ext uri="{FF2B5EF4-FFF2-40B4-BE49-F238E27FC236}">
                <a16:creationId xmlns:a16="http://schemas.microsoft.com/office/drawing/2014/main" id="{D7BFAA0D-3D73-284F-AFEA-35A3F7A2D6CA}"/>
              </a:ext>
            </a:extLst>
          </p:cNvPr>
          <p:cNvPicPr>
            <a:picLocks noChangeAspect="1"/>
          </p:cNvPicPr>
          <p:nvPr/>
        </p:nvPicPr>
        <p:blipFill>
          <a:blip r:embed="rId3"/>
          <a:stretch>
            <a:fillRect/>
          </a:stretch>
        </p:blipFill>
        <p:spPr>
          <a:xfrm>
            <a:off x="2490657" y="1795604"/>
            <a:ext cx="7210687" cy="4410108"/>
          </a:xfrm>
          <a:prstGeom prst="rect">
            <a:avLst/>
          </a:prstGeom>
        </p:spPr>
      </p:pic>
      <p:sp>
        <p:nvSpPr>
          <p:cNvPr id="4" name="Rectangle 3">
            <a:extLst>
              <a:ext uri="{FF2B5EF4-FFF2-40B4-BE49-F238E27FC236}">
                <a16:creationId xmlns:a16="http://schemas.microsoft.com/office/drawing/2014/main" id="{CDB9D744-BD36-ED42-AE86-1377BD13BFE5}"/>
              </a:ext>
            </a:extLst>
          </p:cNvPr>
          <p:cNvSpPr/>
          <p:nvPr/>
        </p:nvSpPr>
        <p:spPr>
          <a:xfrm>
            <a:off x="1624484" y="1426272"/>
            <a:ext cx="91440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itchFamily="-110" charset="0"/>
                <a:ea typeface="ＭＳ Ｐゴシック" pitchFamily="-110" charset="-128"/>
                <a:cs typeface="ＭＳ Ｐゴシック" pitchFamily="-110" charset="-128"/>
              </a:rPr>
              <a:t>Multifactor authentication refers to the use of more than one of the authentication means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6584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Risk Assessment for User Authentication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graphicFrame>
        <p:nvGraphicFramePr>
          <p:cNvPr id="7" name="Diagram 6">
            <a:extLst>
              <a:ext uri="{FF2B5EF4-FFF2-40B4-BE49-F238E27FC236}">
                <a16:creationId xmlns:a16="http://schemas.microsoft.com/office/drawing/2014/main" id="{2A3C9E68-C55B-0945-B678-7B3B0FAF27C8}"/>
              </a:ext>
            </a:extLst>
          </p:cNvPr>
          <p:cNvGraphicFramePr/>
          <p:nvPr/>
        </p:nvGraphicFramePr>
        <p:xfrm>
          <a:off x="3048000" y="17399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75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5423"/>
            <a:ext cx="8229600" cy="1143000"/>
          </a:xfrm>
        </p:spPr>
        <p:txBody>
          <a:bodyPr/>
          <a:lstStyle/>
          <a:p>
            <a:r>
              <a:rPr lang="en-US" dirty="0" err="1">
                <a:solidFill>
                  <a:srgbClr val="FF0000"/>
                </a:solidFill>
              </a:rPr>
              <a:t>SmartGrid</a:t>
            </a:r>
            <a:r>
              <a:rPr lang="en-US" dirty="0">
                <a:solidFill>
                  <a:srgbClr val="FF0000"/>
                </a:solidFill>
              </a:rPr>
              <a:t> </a:t>
            </a:r>
            <a:r>
              <a:rPr lang="en-US" dirty="0"/>
              <a:t>Security Architecture</a:t>
            </a:r>
            <a:endParaRPr lang="en-US" dirty="0">
              <a:solidFill>
                <a:srgbClr val="0000FF"/>
              </a:solidFill>
            </a:endParaRPr>
          </a:p>
        </p:txBody>
      </p:sp>
      <p:sp>
        <p:nvSpPr>
          <p:cNvPr id="31" name="Slide Number Placeholder 5">
            <a:extLst>
              <a:ext uri="{FF2B5EF4-FFF2-40B4-BE49-F238E27FC236}">
                <a16:creationId xmlns:a16="http://schemas.microsoft.com/office/drawing/2014/main" id="{0515C55B-8DD5-B749-A2CF-91F605A75EF8}"/>
              </a:ext>
            </a:extLst>
          </p:cNvPr>
          <p:cNvSpPr txBox="1">
            <a:spLocks/>
          </p:cNvSpPr>
          <p:nvPr/>
        </p:nvSpPr>
        <p:spPr>
          <a:xfrm>
            <a:off x="9991182" y="6583679"/>
            <a:ext cx="620694" cy="1377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A0DFCB6-F3ED-DC4B-9103-56EDD9D71AD8}" type="slidenum">
              <a:rPr lang="en-US"/>
              <a:pPr/>
              <a:t>9</a:t>
            </a:fld>
            <a:endParaRPr lang="en-US" dirty="0"/>
          </a:p>
        </p:txBody>
      </p:sp>
      <p:sp>
        <p:nvSpPr>
          <p:cNvPr id="4" name="Content Placeholder 3">
            <a:extLst>
              <a:ext uri="{FF2B5EF4-FFF2-40B4-BE49-F238E27FC236}">
                <a16:creationId xmlns:a16="http://schemas.microsoft.com/office/drawing/2014/main" id="{096C378B-EB68-EF4D-AE34-DFA9E35B04FF}"/>
              </a:ext>
            </a:extLst>
          </p:cNvPr>
          <p:cNvSpPr>
            <a:spLocks noGrp="1"/>
          </p:cNvSpPr>
          <p:nvPr>
            <p:ph idx="1"/>
          </p:nvPr>
        </p:nvSpPr>
        <p:spPr>
          <a:xfrm>
            <a:off x="1759508" y="1742547"/>
            <a:ext cx="8451292" cy="4910031"/>
          </a:xfrm>
        </p:spPr>
        <p:txBody>
          <a:bodyPr>
            <a:normAutofit/>
          </a:bodyPr>
          <a:lstStyle/>
          <a:p>
            <a:r>
              <a:rPr lang="en-US" dirty="0"/>
              <a:t>How to secure on-going efforts to store and process PMU data with utility companies opt-in via a new web-access layer and software-defined network features?</a:t>
            </a:r>
          </a:p>
          <a:p>
            <a:pPr lvl="1"/>
            <a:r>
              <a:rPr lang="en-US" dirty="0"/>
              <a:t>(a) an integrated single sign-on authentication</a:t>
            </a:r>
          </a:p>
          <a:p>
            <a:pPr lvl="1"/>
            <a:r>
              <a:rPr lang="en-US" dirty="0"/>
              <a:t>(b) on-demand/secure access to computation in the cloud to calculate e.g., secure state estimates in the power grids</a:t>
            </a:r>
          </a:p>
          <a:p>
            <a:pPr lvl="1"/>
            <a:r>
              <a:rPr lang="en-US" dirty="0"/>
              <a:t>(c) secure storage of results after the computation stages to protect intellectual property of the utility company’s data sets</a:t>
            </a:r>
          </a:p>
          <a:p>
            <a:pPr lvl="1"/>
            <a:r>
              <a:rPr lang="en-US" dirty="0"/>
              <a:t>(d) Defense against LoC attacks using Role-based </a:t>
            </a:r>
            <a:r>
              <a:rPr lang="en-US"/>
              <a:t>Access Control</a:t>
            </a:r>
            <a:endParaRPr lang="en-US" dirty="0"/>
          </a:p>
          <a:p>
            <a:pPr marL="0" indent="0">
              <a:buNone/>
            </a:pPr>
            <a:endParaRPr lang="en-US" dirty="0"/>
          </a:p>
        </p:txBody>
      </p:sp>
    </p:spTree>
    <p:extLst>
      <p:ext uri="{BB962C8B-B14F-4D97-AF65-F5344CB8AC3E}">
        <p14:creationId xmlns:p14="http://schemas.microsoft.com/office/powerpoint/2010/main" val="7632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Assurance Level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graphicFrame>
        <p:nvGraphicFramePr>
          <p:cNvPr id="8" name="Content Placeholder 20">
            <a:extLst>
              <a:ext uri="{FF2B5EF4-FFF2-40B4-BE49-F238E27FC236}">
                <a16:creationId xmlns:a16="http://schemas.microsoft.com/office/drawing/2014/main" id="{7631E017-ADBB-0E41-99A0-388654039B8A}"/>
              </a:ext>
            </a:extLst>
          </p:cNvPr>
          <p:cNvGraphicFramePr>
            <a:graphicFrameLocks/>
          </p:cNvGraphicFramePr>
          <p:nvPr/>
        </p:nvGraphicFramePr>
        <p:xfrm>
          <a:off x="1981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8377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Password Cracking</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graphicFrame>
        <p:nvGraphicFramePr>
          <p:cNvPr id="7" name="Content Placeholder 3">
            <a:extLst>
              <a:ext uri="{FF2B5EF4-FFF2-40B4-BE49-F238E27FC236}">
                <a16:creationId xmlns:a16="http://schemas.microsoft.com/office/drawing/2014/main" id="{D8FF1C1D-B9E2-9643-BE4B-41AB6CF84FED}"/>
              </a:ext>
            </a:extLst>
          </p:cNvPr>
          <p:cNvGraphicFramePr>
            <a:graphicFrameLocks/>
          </p:cNvGraphicFramePr>
          <p:nvPr/>
        </p:nvGraphicFramePr>
        <p:xfrm>
          <a:off x="1775520" y="908720"/>
          <a:ext cx="8748464" cy="5832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1674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Biometric Authentication</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sp>
        <p:nvSpPr>
          <p:cNvPr id="7" name="Content Placeholder 3">
            <a:extLst>
              <a:ext uri="{FF2B5EF4-FFF2-40B4-BE49-F238E27FC236}">
                <a16:creationId xmlns:a16="http://schemas.microsoft.com/office/drawing/2014/main" id="{B4692072-1778-9547-B94E-968A208143A7}"/>
              </a:ext>
            </a:extLst>
          </p:cNvPr>
          <p:cNvSpPr txBox="1">
            <a:spLocks/>
          </p:cNvSpPr>
          <p:nvPr/>
        </p:nvSpPr>
        <p:spPr>
          <a:xfrm>
            <a:off x="2133600" y="1468735"/>
            <a:ext cx="8229600" cy="4809829"/>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Attempts to authenticate an individual based on unique physical characteristics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Based on pattern recognition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Is technically complex and expensive when compared to passwords and tokens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Physical characteristics used include: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Facial characteristics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Fingerprints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Hand geometry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Retinal pattern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Iris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Signature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Voice</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a:ea typeface="+mn-ea"/>
              <a:cs typeface="Arial"/>
            </a:endParaRPr>
          </a:p>
        </p:txBody>
      </p:sp>
      <p:pic>
        <p:nvPicPr>
          <p:cNvPr id="12290" name="Picture 2" descr="What are Biometrics and How Do They Work?">
            <a:extLst>
              <a:ext uri="{FF2B5EF4-FFF2-40B4-BE49-F238E27FC236}">
                <a16:creationId xmlns:a16="http://schemas.microsoft.com/office/drawing/2014/main" id="{08E35860-AA30-7E43-A09D-87AA8C19F5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39" t="16703" r="10001" b="8449"/>
          <a:stretch/>
        </p:blipFill>
        <p:spPr bwMode="auto">
          <a:xfrm>
            <a:off x="6945086" y="3429000"/>
            <a:ext cx="3265714" cy="334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100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Potential Attacks, Susceptible Authenticators, and Typical Defenses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10" name="Picture 9">
            <a:extLst>
              <a:ext uri="{FF2B5EF4-FFF2-40B4-BE49-F238E27FC236}">
                <a16:creationId xmlns:a16="http://schemas.microsoft.com/office/drawing/2014/main" id="{49E02953-EAC2-9D40-B4AD-394C8F3BB491}"/>
              </a:ext>
            </a:extLst>
          </p:cNvPr>
          <p:cNvPicPr>
            <a:picLocks noChangeAspect="1"/>
          </p:cNvPicPr>
          <p:nvPr/>
        </p:nvPicPr>
        <p:blipFill rotWithShape="1">
          <a:blip r:embed="rId3"/>
          <a:srcRect b="56326"/>
          <a:stretch/>
        </p:blipFill>
        <p:spPr>
          <a:xfrm>
            <a:off x="2633687" y="2132551"/>
            <a:ext cx="6924627" cy="3993613"/>
          </a:xfrm>
          <a:prstGeom prst="rect">
            <a:avLst/>
          </a:prstGeom>
        </p:spPr>
      </p:pic>
      <p:sp>
        <p:nvSpPr>
          <p:cNvPr id="3" name="Rectangle 2">
            <a:extLst>
              <a:ext uri="{FF2B5EF4-FFF2-40B4-BE49-F238E27FC236}">
                <a16:creationId xmlns:a16="http://schemas.microsoft.com/office/drawing/2014/main" id="{1E15C443-1701-DE4E-9D69-F8662FF7F63A}"/>
              </a:ext>
            </a:extLst>
          </p:cNvPr>
          <p:cNvSpPr/>
          <p:nvPr/>
        </p:nvSpPr>
        <p:spPr>
          <a:xfrm>
            <a:off x="2509653" y="6194744"/>
            <a:ext cx="737457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lumMod val="50000"/>
                  </a:prstClr>
                </a:solidFill>
                <a:effectLst/>
                <a:uLnTx/>
                <a:uFillTx/>
                <a:latin typeface="Roboto"/>
                <a:ea typeface="+mn-ea"/>
                <a:cs typeface="+mn-cs"/>
              </a:rPr>
              <a:t>en·tro·py</a:t>
            </a:r>
            <a:r>
              <a:rPr kumimoji="0" lang="en-US" sz="1800" b="0" i="0" u="none" strike="noStrike" kern="1200" cap="none" spc="0" normalizeH="0" baseline="0" noProof="0" dirty="0">
                <a:ln>
                  <a:noFill/>
                </a:ln>
                <a:solidFill>
                  <a:prstClr val="white">
                    <a:lumMod val="50000"/>
                  </a:prstClr>
                </a:solidFill>
                <a:effectLst/>
                <a:uLnTx/>
                <a:uFillTx/>
                <a:latin typeface="Roboto"/>
                <a:ea typeface="+mn-ea"/>
                <a:cs typeface="+mn-cs"/>
              </a:rPr>
              <a:t>: lack of order or predictability; gradual decline into disorder</a:t>
            </a:r>
            <a:endParaRPr kumimoji="0" lang="en-US" sz="1800" b="0" i="0" u="none" strike="noStrike" kern="1200" cap="none" spc="0" normalizeH="0" baseline="0" noProof="0" dirty="0">
              <a:ln>
                <a:noFill/>
              </a:ln>
              <a:solidFill>
                <a:prstClr val="white">
                  <a:lumMod val="50000"/>
                </a:prstClr>
              </a:solidFill>
              <a:effectLst/>
              <a:uLnTx/>
              <a:uFillTx/>
              <a:latin typeface="Calibri"/>
              <a:ea typeface="+mn-ea"/>
              <a:cs typeface="+mn-cs"/>
            </a:endParaRPr>
          </a:p>
        </p:txBody>
      </p:sp>
    </p:spTree>
    <p:extLst>
      <p:ext uri="{BB962C8B-B14F-4D97-AF65-F5344CB8AC3E}">
        <p14:creationId xmlns:p14="http://schemas.microsoft.com/office/powerpoint/2010/main" val="2885940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Potential Attacks, Susceptible Authenticators, and Typical Defenses </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pPr marL="457200" lvl="1" indent="0">
              <a:buNone/>
            </a:pPr>
            <a:endParaRPr lang="en-US" dirty="0"/>
          </a:p>
          <a:p>
            <a:pPr lvl="1"/>
            <a:endParaRPr lang="en-US" dirty="0"/>
          </a:p>
          <a:p>
            <a:pPr marL="0" indent="0">
              <a:buNone/>
            </a:pPr>
            <a:endParaRPr lang="en-US" dirty="0"/>
          </a:p>
          <a:p>
            <a:endParaRPr lang="en-US" dirty="0"/>
          </a:p>
          <a:p>
            <a:endParaRPr lang="en-US" dirty="0"/>
          </a:p>
          <a:p>
            <a:pPr lvl="1"/>
            <a:endParaRPr lang="en-US" dirty="0"/>
          </a:p>
        </p:txBody>
      </p:sp>
      <p:pic>
        <p:nvPicPr>
          <p:cNvPr id="10" name="Picture 9">
            <a:extLst>
              <a:ext uri="{FF2B5EF4-FFF2-40B4-BE49-F238E27FC236}">
                <a16:creationId xmlns:a16="http://schemas.microsoft.com/office/drawing/2014/main" id="{49E02953-EAC2-9D40-B4AD-394C8F3BB491}"/>
              </a:ext>
            </a:extLst>
          </p:cNvPr>
          <p:cNvPicPr>
            <a:picLocks noChangeAspect="1"/>
          </p:cNvPicPr>
          <p:nvPr/>
        </p:nvPicPr>
        <p:blipFill rotWithShape="1">
          <a:blip r:embed="rId3"/>
          <a:srcRect t="42872"/>
          <a:stretch/>
        </p:blipFill>
        <p:spPr>
          <a:xfrm>
            <a:off x="3342410" y="1923284"/>
            <a:ext cx="5783786" cy="4363217"/>
          </a:xfrm>
          <a:prstGeom prst="rect">
            <a:avLst/>
          </a:prstGeom>
        </p:spPr>
      </p:pic>
      <p:pic>
        <p:nvPicPr>
          <p:cNvPr id="7" name="Picture 6">
            <a:extLst>
              <a:ext uri="{FF2B5EF4-FFF2-40B4-BE49-F238E27FC236}">
                <a16:creationId xmlns:a16="http://schemas.microsoft.com/office/drawing/2014/main" id="{B9833117-C77A-DB4C-A2BC-59333623C6DC}"/>
              </a:ext>
            </a:extLst>
          </p:cNvPr>
          <p:cNvPicPr>
            <a:picLocks noChangeAspect="1"/>
          </p:cNvPicPr>
          <p:nvPr/>
        </p:nvPicPr>
        <p:blipFill rotWithShape="1">
          <a:blip r:embed="rId3"/>
          <a:srcRect b="96427"/>
          <a:stretch/>
        </p:blipFill>
        <p:spPr>
          <a:xfrm>
            <a:off x="3342411" y="1711762"/>
            <a:ext cx="5783786" cy="272946"/>
          </a:xfrm>
          <a:prstGeom prst="rect">
            <a:avLst/>
          </a:prstGeom>
        </p:spPr>
      </p:pic>
    </p:spTree>
    <p:extLst>
      <p:ext uri="{BB962C8B-B14F-4D97-AF65-F5344CB8AC3E}">
        <p14:creationId xmlns:p14="http://schemas.microsoft.com/office/powerpoint/2010/main" val="2785931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EAAE10-AC41-4204-9F7F-9B66DE6D6F7E}"/>
              </a:ext>
            </a:extLst>
          </p:cNvPr>
          <p:cNvSpPr>
            <a:spLocks noGrp="1"/>
          </p:cNvSpPr>
          <p:nvPr>
            <p:ph type="sldNum" sz="quarter" idx="12"/>
          </p:nvPr>
        </p:nvSpPr>
        <p:spPr/>
        <p:txBody>
          <a:bodyPr>
            <a:normAutofit fontScale="5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1A663-AB5A-1C46-BB3F-DC91B87E1671}"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 Placeholder 2">
            <a:extLst>
              <a:ext uri="{FF2B5EF4-FFF2-40B4-BE49-F238E27FC236}">
                <a16:creationId xmlns:a16="http://schemas.microsoft.com/office/drawing/2014/main" id="{9B939404-9D34-18F4-9D95-C4281E2746EB}"/>
              </a:ext>
            </a:extLst>
          </p:cNvPr>
          <p:cNvSpPr>
            <a:spLocks noGrp="1"/>
          </p:cNvSpPr>
          <p:nvPr>
            <p:ph type="body" sz="quarter" idx="10"/>
          </p:nvPr>
        </p:nvSpPr>
        <p:spPr/>
        <p:txBody>
          <a:bodyPr>
            <a:normAutofit lnSpcReduction="10000"/>
          </a:bodyPr>
          <a:lstStyle/>
          <a:p>
            <a:r>
              <a:rPr lang="en-US" sz="3200" dirty="0"/>
              <a:t>Module 4 – Defense Architectures and Design</a:t>
            </a:r>
          </a:p>
          <a:p>
            <a:endParaRPr lang="en-US" dirty="0"/>
          </a:p>
        </p:txBody>
      </p:sp>
      <p:sp>
        <p:nvSpPr>
          <p:cNvPr id="5" name="TextBox 4">
            <a:extLst>
              <a:ext uri="{FF2B5EF4-FFF2-40B4-BE49-F238E27FC236}">
                <a16:creationId xmlns:a16="http://schemas.microsoft.com/office/drawing/2014/main" id="{ACDB613D-D509-BE18-749F-9E8A5481C2FC}"/>
              </a:ext>
            </a:extLst>
          </p:cNvPr>
          <p:cNvSpPr txBox="1"/>
          <p:nvPr/>
        </p:nvSpPr>
        <p:spPr>
          <a:xfrm>
            <a:off x="6388360" y="300271"/>
            <a:ext cx="5523722"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Network Scanning and Vulnerability Scanning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Digital Forensics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Cybersecurity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Security policies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Firewalls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Authentication, </a:t>
            </a:r>
            <a:r>
              <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rPr>
              <a:t>Access controls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Federated trust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IoT/Cloud middleware</a:t>
            </a:r>
          </a:p>
        </p:txBody>
      </p:sp>
    </p:spTree>
    <p:extLst>
      <p:ext uri="{BB962C8B-B14F-4D97-AF65-F5344CB8AC3E}">
        <p14:creationId xmlns:p14="http://schemas.microsoft.com/office/powerpoint/2010/main" val="28003574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281BD8F7-91AB-A648-A005-24B7425AC313}"/>
              </a:ext>
            </a:extLst>
          </p:cNvPr>
          <p:cNvSpPr>
            <a:spLocks noGrp="1"/>
          </p:cNvSpPr>
          <p:nvPr>
            <p:ph idx="1"/>
          </p:nvPr>
        </p:nvSpPr>
        <p:spPr>
          <a:xfrm>
            <a:off x="1981200" y="1316335"/>
            <a:ext cx="8229600" cy="4809829"/>
          </a:xfrm>
        </p:spPr>
        <p:txBody>
          <a:bodyPr>
            <a:normAutofit/>
          </a:bodyPr>
          <a:lstStyle/>
          <a:p>
            <a:r>
              <a:rPr lang="en-US" sz="1800" dirty="0"/>
              <a:t>Process by which use of system resources is regulated according to a security policy and is permitted only by authorized entities (users, programs, processes, or other systems) according to that policy</a:t>
            </a:r>
          </a:p>
          <a:p>
            <a:pPr lvl="1"/>
            <a:endParaRPr lang="en-US" dirty="0"/>
          </a:p>
          <a:p>
            <a:pPr marL="0" indent="0">
              <a:buNone/>
            </a:pPr>
            <a:endParaRPr lang="en-US" sz="2000" dirty="0"/>
          </a:p>
          <a:p>
            <a:endParaRPr lang="en-US" sz="2000" dirty="0"/>
          </a:p>
          <a:p>
            <a:endParaRPr lang="en-US" sz="2000" dirty="0"/>
          </a:p>
          <a:p>
            <a:pPr lvl="1"/>
            <a:endParaRPr lang="en-US" dirty="0"/>
          </a:p>
        </p:txBody>
      </p:sp>
      <p:pic>
        <p:nvPicPr>
          <p:cNvPr id="5" name="Picture 4">
            <a:extLst>
              <a:ext uri="{FF2B5EF4-FFF2-40B4-BE49-F238E27FC236}">
                <a16:creationId xmlns:a16="http://schemas.microsoft.com/office/drawing/2014/main" id="{4131CE45-9076-0A43-8524-B07276B72C6C}"/>
              </a:ext>
            </a:extLst>
          </p:cNvPr>
          <p:cNvPicPr>
            <a:picLocks noChangeAspect="1"/>
          </p:cNvPicPr>
          <p:nvPr/>
        </p:nvPicPr>
        <p:blipFill>
          <a:blip r:embed="rId3"/>
          <a:stretch>
            <a:fillRect/>
          </a:stretch>
        </p:blipFill>
        <p:spPr>
          <a:xfrm>
            <a:off x="3146425" y="2459335"/>
            <a:ext cx="5899150" cy="3989353"/>
          </a:xfrm>
          <a:prstGeom prst="rect">
            <a:avLst/>
          </a:prstGeom>
        </p:spPr>
      </p:pic>
    </p:spTree>
    <p:extLst>
      <p:ext uri="{BB962C8B-B14F-4D97-AF65-F5344CB8AC3E}">
        <p14:creationId xmlns:p14="http://schemas.microsoft.com/office/powerpoint/2010/main" val="1144659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 Security Requirements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pic>
        <p:nvPicPr>
          <p:cNvPr id="9" name="Picture 8">
            <a:extLst>
              <a:ext uri="{FF2B5EF4-FFF2-40B4-BE49-F238E27FC236}">
                <a16:creationId xmlns:a16="http://schemas.microsoft.com/office/drawing/2014/main" id="{977817FA-27F9-2F44-95EA-8C1D71075340}"/>
              </a:ext>
            </a:extLst>
          </p:cNvPr>
          <p:cNvPicPr>
            <a:picLocks noChangeAspect="1"/>
          </p:cNvPicPr>
          <p:nvPr/>
        </p:nvPicPr>
        <p:blipFill>
          <a:blip r:embed="rId3"/>
          <a:stretch>
            <a:fillRect/>
          </a:stretch>
        </p:blipFill>
        <p:spPr>
          <a:xfrm>
            <a:off x="3340980" y="1174174"/>
            <a:ext cx="5377690" cy="5547302"/>
          </a:xfrm>
          <a:prstGeom prst="rect">
            <a:avLst/>
          </a:prstGeom>
        </p:spPr>
      </p:pic>
    </p:spTree>
    <p:extLst>
      <p:ext uri="{BB962C8B-B14F-4D97-AF65-F5344CB8AC3E}">
        <p14:creationId xmlns:p14="http://schemas.microsoft.com/office/powerpoint/2010/main" val="3373652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 Control Policies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sp>
        <p:nvSpPr>
          <p:cNvPr id="7" name="Content Placeholder 2">
            <a:extLst>
              <a:ext uri="{FF2B5EF4-FFF2-40B4-BE49-F238E27FC236}">
                <a16:creationId xmlns:a16="http://schemas.microsoft.com/office/drawing/2014/main" id="{C66DD688-5C30-6E41-97C1-868AEB0CDCDC}"/>
              </a:ext>
            </a:extLst>
          </p:cNvPr>
          <p:cNvSpPr txBox="1">
            <a:spLocks/>
          </p:cNvSpPr>
          <p:nvPr/>
        </p:nvSpPr>
        <p:spPr>
          <a:xfrm>
            <a:off x="1889760" y="1600200"/>
            <a:ext cx="4041648" cy="4526280"/>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Discretionary access control (DAC)</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Controls access based on the identity of the requestor and on access rules (authorizations) stating what requestors are (or are not) allowed to do</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Mandatory access control (MAC)</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Controls access based on comparing security labels with security clearances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An entity that has clearance to access a resource may not, just by its own volition, enable another entity to access that resource</a:t>
            </a:r>
          </a:p>
        </p:txBody>
      </p:sp>
      <p:sp>
        <p:nvSpPr>
          <p:cNvPr id="8" name="Content Placeholder 2">
            <a:extLst>
              <a:ext uri="{FF2B5EF4-FFF2-40B4-BE49-F238E27FC236}">
                <a16:creationId xmlns:a16="http://schemas.microsoft.com/office/drawing/2014/main" id="{644D2BCC-C364-D643-A729-46EADAC791CA}"/>
              </a:ext>
            </a:extLst>
          </p:cNvPr>
          <p:cNvSpPr txBox="1">
            <a:spLocks/>
          </p:cNvSpPr>
          <p:nvPr/>
        </p:nvSpPr>
        <p:spPr>
          <a:xfrm>
            <a:off x="6259881" y="1600200"/>
            <a:ext cx="4041648" cy="4690068"/>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a:rPr>
              <a:t>Role-based access control (RBAC)</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Controls access based on the roles that users have within the system and on rules stating what accesses are allowed to users in given roles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a:rPr>
              <a:t>Attribute-based access control (ABAC)</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Arial"/>
                <a:ea typeface="+mn-ea"/>
                <a:cs typeface="Arial"/>
              </a:rPr>
              <a:t>Controls access based on attributes of the user, the resource to be accessed, and current environmental conditions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Arial"/>
              <a:ea typeface="+mn-ea"/>
              <a:cs typeface="Arial"/>
            </a:endParaRPr>
          </a:p>
        </p:txBody>
      </p:sp>
      <p:sp>
        <p:nvSpPr>
          <p:cNvPr id="3" name="Rectangle 2">
            <a:extLst>
              <a:ext uri="{FF2B5EF4-FFF2-40B4-BE49-F238E27FC236}">
                <a16:creationId xmlns:a16="http://schemas.microsoft.com/office/drawing/2014/main" id="{E76E46C9-4148-6D47-84C5-74A07E58926D}"/>
              </a:ext>
            </a:extLst>
          </p:cNvPr>
          <p:cNvSpPr/>
          <p:nvPr/>
        </p:nvSpPr>
        <p:spPr>
          <a:xfrm>
            <a:off x="1889760" y="6067803"/>
            <a:ext cx="8542420"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432FF"/>
                </a:solidFill>
                <a:effectLst/>
                <a:uLnTx/>
                <a:uFillTx/>
                <a:latin typeface="Arial" pitchFamily="-110" charset="0"/>
                <a:ea typeface="ＭＳ Ｐゴシック" pitchFamily="-110" charset="-128"/>
                <a:cs typeface="ＭＳ Ｐゴシック" pitchFamily="-110" charset="-128"/>
              </a:rPr>
              <a:t>These four policies are not mutually exclusive; an access control mechanism can employ two or even all three of these policies to cover different classes of system resources</a:t>
            </a:r>
            <a:endParaRPr kumimoji="0" lang="en-US" sz="1600" b="0" i="1" u="none" strike="noStrike" kern="1200" cap="none" spc="0" normalizeH="0" baseline="0" noProof="0" dirty="0">
              <a:ln>
                <a:noFill/>
              </a:ln>
              <a:solidFill>
                <a:srgbClr val="0432FF"/>
              </a:solidFill>
              <a:effectLst/>
              <a:uLnTx/>
              <a:uFillTx/>
              <a:latin typeface="Times New Roman" pitchFamily="-110" charset="0"/>
              <a:ea typeface="+mn-ea"/>
              <a:cs typeface="+mn-cs"/>
            </a:endParaRPr>
          </a:p>
        </p:txBody>
      </p:sp>
    </p:spTree>
    <p:extLst>
      <p:ext uri="{BB962C8B-B14F-4D97-AF65-F5344CB8AC3E}">
        <p14:creationId xmlns:p14="http://schemas.microsoft.com/office/powerpoint/2010/main" val="400930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Subjects, Objects, and Access Rights</a:t>
            </a:r>
          </a:p>
        </p:txBody>
      </p:sp>
      <p:sp>
        <p:nvSpPr>
          <p:cNvPr id="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normAutofit fontScale="25000" lnSpcReduction="20000"/>
          </a:bodyPr>
          <a:lstStyle>
            <a:lvl1pPr algn="r">
              <a:defRPr sz="1200">
                <a:solidFill>
                  <a:schemeClr val="tx1">
                    <a:tint val="75000"/>
                  </a:schemeClr>
                </a:solidFill>
                <a:latin typeface="Arial"/>
                <a:cs typeface="Aria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0DFCB6-F3ED-DC4B-9103-56EDD9D71AD8}" type="slidenum">
              <a:rPr kumimoji="0" lang="en-US" sz="12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Arial"/>
            </a:endParaRPr>
          </a:p>
        </p:txBody>
      </p:sp>
      <p:graphicFrame>
        <p:nvGraphicFramePr>
          <p:cNvPr id="9" name="Content Placeholder 4">
            <a:extLst>
              <a:ext uri="{FF2B5EF4-FFF2-40B4-BE49-F238E27FC236}">
                <a16:creationId xmlns:a16="http://schemas.microsoft.com/office/drawing/2014/main" id="{8C43E269-6D96-B24E-903A-BE2EE2A4F002}"/>
              </a:ext>
            </a:extLst>
          </p:cNvPr>
          <p:cNvGraphicFramePr>
            <a:graphicFrameLocks noGrp="1"/>
          </p:cNvGraphicFramePr>
          <p:nvPr>
            <p:ph idx="1"/>
          </p:nvPr>
        </p:nvGraphicFramePr>
        <p:xfrm>
          <a:off x="1981200" y="1417638"/>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27243"/>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CCSK">
      <a:dk1>
        <a:srgbClr val="373842"/>
      </a:dk1>
      <a:lt1>
        <a:srgbClr val="FFFFFF"/>
      </a:lt1>
      <a:dk2>
        <a:srgbClr val="53585F"/>
      </a:dk2>
      <a:lt2>
        <a:srgbClr val="F2F2F2"/>
      </a:lt2>
      <a:accent1>
        <a:srgbClr val="00AAD7"/>
      </a:accent1>
      <a:accent2>
        <a:srgbClr val="76B44F"/>
      </a:accent2>
      <a:accent3>
        <a:srgbClr val="FFC000"/>
      </a:accent3>
      <a:accent4>
        <a:srgbClr val="EC504F"/>
      </a:accent4>
      <a:accent5>
        <a:srgbClr val="9F57AD"/>
      </a:accent5>
      <a:accent6>
        <a:srgbClr val="2452A2"/>
      </a:accent6>
      <a:hlink>
        <a:srgbClr val="00C1F6"/>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3347"/>
            <a:lumOff val="26614"/>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342900" indent="-342900" algn="l">
          <a:lnSpc>
            <a:spcPct val="120000"/>
          </a:lnSpc>
          <a:buFont typeface="Arial" panose="020B0604020202020204" pitchFamily="34" charset="0"/>
          <a:buChar char="•"/>
          <a:defRPr sz="2000" cap="none" spc="200" dirty="0"/>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a:themeElements>
    <a:clrScheme name="Calligraphy">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3349"/>
            <a:lumOff val="26614"/>
          </a:schemeClr>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342900" indent="-342900" algn="l">
          <a:lnSpc>
            <a:spcPct val="120000"/>
          </a:lnSpc>
          <a:buFont typeface="Arial" panose="020B0604020202020204" pitchFamily="34" charset="0"/>
          <a:buChar char="•"/>
          <a:defRPr sz="2000" cap="none" spc="200" dirty="0"/>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3026</TotalTime>
  <Words>27451</Words>
  <Application>Microsoft Office PowerPoint</Application>
  <PresentationFormat>Widescreen</PresentationFormat>
  <Paragraphs>2923</Paragraphs>
  <Slides>150</Slides>
  <Notes>100</Notes>
  <HiddenSlides>0</HiddenSlides>
  <MMClips>0</MMClips>
  <ScaleCrop>false</ScaleCrop>
  <HeadingPairs>
    <vt:vector size="8" baseType="variant">
      <vt:variant>
        <vt:lpstr>Fonts Used</vt:lpstr>
      </vt:variant>
      <vt:variant>
        <vt:i4>14</vt:i4>
      </vt:variant>
      <vt:variant>
        <vt:lpstr>Theme</vt:lpstr>
      </vt:variant>
      <vt:variant>
        <vt:i4>5</vt:i4>
      </vt:variant>
      <vt:variant>
        <vt:lpstr>Embedded OLE Servers</vt:lpstr>
      </vt:variant>
      <vt:variant>
        <vt:i4>1</vt:i4>
      </vt:variant>
      <vt:variant>
        <vt:lpstr>Slide Titles</vt:lpstr>
      </vt:variant>
      <vt:variant>
        <vt:i4>150</vt:i4>
      </vt:variant>
    </vt:vector>
  </HeadingPairs>
  <TitlesOfParts>
    <vt:vector size="170" baseType="lpstr">
      <vt:lpstr>ABCWhyte Book</vt:lpstr>
      <vt:lpstr>Inter</vt:lpstr>
      <vt:lpstr>Ionicons</vt:lpstr>
      <vt:lpstr>ＭＳ Ｐゴシック</vt:lpstr>
      <vt:lpstr>Söhne</vt:lpstr>
      <vt:lpstr>Arial</vt:lpstr>
      <vt:lpstr>Calibri</vt:lpstr>
      <vt:lpstr>Calibri Light</vt:lpstr>
      <vt:lpstr>Garamond</vt:lpstr>
      <vt:lpstr>Open Sans</vt:lpstr>
      <vt:lpstr>Roboto</vt:lpstr>
      <vt:lpstr>Times</vt:lpstr>
      <vt:lpstr>Times New Roman</vt:lpstr>
      <vt:lpstr>Wingdings</vt:lpstr>
      <vt:lpstr>Office Theme</vt:lpstr>
      <vt:lpstr>1_Office Theme</vt:lpstr>
      <vt:lpstr>Simple Light</vt:lpstr>
      <vt:lpstr>White</vt:lpstr>
      <vt:lpstr>1_White</vt:lpstr>
      <vt:lpstr>Document</vt:lpstr>
      <vt:lpstr>PowerPoint Presentation</vt:lpstr>
      <vt:lpstr>PowerPoint Presentation</vt:lpstr>
      <vt:lpstr>PowerPoint Presentation</vt:lpstr>
      <vt:lpstr>Lightweight and Flexible Security for IoT-based Public Safety Applications</vt:lpstr>
      <vt:lpstr>Manufacturing Application  Security &amp; Privacy</vt:lpstr>
      <vt:lpstr>Manufacturing App Marketplace  Security Architecture</vt:lpstr>
      <vt:lpstr>SmartGrid Application</vt:lpstr>
      <vt:lpstr>SmartGrid Application</vt:lpstr>
      <vt:lpstr>SmartGrid Security Architecture</vt:lpstr>
      <vt:lpstr>PowerPoint Presentation</vt:lpstr>
      <vt:lpstr>Data Science/ML and Cybersecurity</vt:lpstr>
      <vt:lpstr>Data-driven Cyber Intelligence Collection</vt:lpstr>
      <vt:lpstr>Data-driven Cyber Intelligence Collection</vt:lpstr>
      <vt:lpstr>Emerging AI Technologies for Cyber Hunting</vt:lpstr>
      <vt:lpstr>Amazon SageMaker</vt:lpstr>
      <vt:lpstr>Explainable AI (XAI)</vt:lpstr>
      <vt:lpstr>Explainable AI (XAI) Case Study</vt:lpstr>
      <vt:lpstr>Common Anomaly Detection Analysis Schemes</vt:lpstr>
      <vt:lpstr>AI System: “Smart” Workflow to Knowledge-driven Decision Making</vt:lpstr>
      <vt:lpstr>PowerPoint Presentation</vt:lpstr>
      <vt:lpstr>Penetration Testing / Pen Testing</vt:lpstr>
      <vt:lpstr>Penetration Testing / Pen Testing</vt:lpstr>
      <vt:lpstr>Penetration Testing Steps</vt:lpstr>
      <vt:lpstr>Vulnerability Assessment and Penetration Testing (VAPT)</vt:lpstr>
      <vt:lpstr>Vulnerability Assessment – dealing with Myths</vt:lpstr>
      <vt:lpstr>PowerPoint Presentation</vt:lpstr>
      <vt:lpstr>IT Security Management</vt:lpstr>
      <vt:lpstr>IT Security Management [ISO13335] </vt:lpstr>
      <vt:lpstr>IT Security Management is a Cyclic Process</vt:lpstr>
      <vt:lpstr>Plan – Do – Check - Act Process Model</vt:lpstr>
      <vt:lpstr>Organizational Context and Security Policy</vt:lpstr>
      <vt:lpstr>Organizational Security Policy</vt:lpstr>
      <vt:lpstr>Security Risk Assessment</vt:lpstr>
      <vt:lpstr>Baseline Approach</vt:lpstr>
      <vt:lpstr>Informal Approach</vt:lpstr>
      <vt:lpstr>Detailed Risk Analysis (Formal Process)</vt:lpstr>
      <vt:lpstr>Combined Approach</vt:lpstr>
      <vt:lpstr>Detailed Risk Analysis</vt:lpstr>
      <vt:lpstr>Threat Identification</vt:lpstr>
      <vt:lpstr>Risk Treatment Alternatives</vt:lpstr>
      <vt:lpstr>Analyze Risks</vt:lpstr>
      <vt:lpstr>Risk Level Determination</vt:lpstr>
      <vt:lpstr>PowerPoint Presentation</vt:lpstr>
      <vt:lpstr>PowerPoint Presentation</vt:lpstr>
      <vt:lpstr>Introduction</vt:lpstr>
      <vt:lpstr>Basics of Assessing a System</vt:lpstr>
      <vt:lpstr>DMZ (Demilitarized Zone)</vt:lpstr>
      <vt:lpstr>Scanning Your Network</vt:lpstr>
      <vt:lpstr>Testing and Scanning Standards</vt:lpstr>
      <vt:lpstr>Summary</vt:lpstr>
      <vt:lpstr>PowerPoint Presentation</vt:lpstr>
      <vt:lpstr>Objectives</vt:lpstr>
      <vt:lpstr>Introduction</vt:lpstr>
      <vt:lpstr>Defining Cybersecurity Engineering</vt:lpstr>
      <vt:lpstr>Defining Cybersecurity Engineering</vt:lpstr>
      <vt:lpstr>Work Breakdown Structure</vt:lpstr>
      <vt:lpstr>Standards</vt:lpstr>
      <vt:lpstr>Modeling</vt:lpstr>
      <vt:lpstr>Summary</vt:lpstr>
      <vt:lpstr>PowerPoint Presentation</vt:lpstr>
      <vt:lpstr>IT Security Management Controls</vt:lpstr>
      <vt:lpstr>Security Control</vt:lpstr>
      <vt:lpstr>Control Classifications</vt:lpstr>
      <vt:lpstr>Technical Security Controls</vt:lpstr>
      <vt:lpstr>IT Security Plan</vt:lpstr>
      <vt:lpstr>Security Plan Implementation</vt:lpstr>
      <vt:lpstr>Security Plan Implementation (2)</vt:lpstr>
      <vt:lpstr>Security Plan Implementation Follow-up</vt:lpstr>
      <vt:lpstr>Security Plan Maintenance</vt:lpstr>
      <vt:lpstr>PowerPoint Presentation</vt:lpstr>
      <vt:lpstr>The Need For Firewalls</vt:lpstr>
      <vt:lpstr>Firewall Characteristics</vt:lpstr>
      <vt:lpstr>Firewall Access Policy</vt:lpstr>
      <vt:lpstr>Firewall Filter Characteristics</vt:lpstr>
      <vt:lpstr>Firewall Capabilities and Limits</vt:lpstr>
      <vt:lpstr>Types of Firewalls</vt:lpstr>
      <vt:lpstr>Types of Firewalls (2)</vt:lpstr>
      <vt:lpstr>Packet Filtering Firewall</vt:lpstr>
      <vt:lpstr>Packet Filtering Examples</vt:lpstr>
      <vt:lpstr>Packet Filtering Advantages and Weaknesses</vt:lpstr>
      <vt:lpstr>Types of Firewalls</vt:lpstr>
      <vt:lpstr>Stateful Inspection Firewall</vt:lpstr>
      <vt:lpstr>Example Stateful Firewall Connection State</vt:lpstr>
      <vt:lpstr>PowerPoint Presentation</vt:lpstr>
      <vt:lpstr>Authentication</vt:lpstr>
      <vt:lpstr>Identification and Authentication Security Requirements</vt:lpstr>
      <vt:lpstr>Authenticating User Identity - Basis</vt:lpstr>
      <vt:lpstr>Multi-factor Authentication</vt:lpstr>
      <vt:lpstr>Risk Assessment for User Authentication</vt:lpstr>
      <vt:lpstr>Assurance Level</vt:lpstr>
      <vt:lpstr>Password Cracking</vt:lpstr>
      <vt:lpstr>Biometric Authentication</vt:lpstr>
      <vt:lpstr>Potential Attacks, Susceptible Authenticators, and Typical Defenses </vt:lpstr>
      <vt:lpstr>Potential Attacks, Susceptible Authenticators, and Typical Defenses </vt:lpstr>
      <vt:lpstr>PowerPoint Presentation</vt:lpstr>
      <vt:lpstr>Access Control</vt:lpstr>
      <vt:lpstr>Access Control Security Requirements</vt:lpstr>
      <vt:lpstr>Access Control Policies</vt:lpstr>
      <vt:lpstr>Subjects, Objects, and Access Rights</vt:lpstr>
      <vt:lpstr>Discretionary Access Control (DAC) </vt:lpstr>
      <vt:lpstr>Access Control Structures Example</vt:lpstr>
      <vt:lpstr>Access Control Lists</vt:lpstr>
      <vt:lpstr>Extended Access Control Matrix</vt:lpstr>
      <vt:lpstr>Role-Based Access Control</vt:lpstr>
      <vt:lpstr>Access Control Matrix in RBAC</vt:lpstr>
      <vt:lpstr>RBAC Models</vt:lpstr>
      <vt:lpstr>Attribute-Based Access Control</vt:lpstr>
      <vt:lpstr>ABAC Model Attributes</vt:lpstr>
      <vt:lpstr>ABAC Scenario</vt:lpstr>
      <vt:lpstr>ABAC Distinguishable Characteristics</vt:lpstr>
      <vt:lpstr>Enterprise-wide Access Control </vt:lpstr>
      <vt:lpstr>PowerPoint Presentation</vt:lpstr>
      <vt:lpstr>OAuth 2.0 Intro.</vt:lpstr>
      <vt:lpstr>OAuth Roles</vt:lpstr>
      <vt:lpstr>OAuth Steps</vt:lpstr>
      <vt:lpstr>OAuth service steps</vt:lpstr>
      <vt:lpstr>Most used Grant Type: Authorization Code</vt:lpstr>
      <vt:lpstr>PowerPoint Presentation</vt:lpstr>
      <vt:lpstr>Lightweight and Flexible Security for IoT-based Smart City Applications</vt:lpstr>
      <vt:lpstr>Lightweight and Flexible Security for IoT-based Smart City Applications</vt:lpstr>
      <vt:lpstr>Resource-aware IoT Security Middleware for End-to-End Cloud-Fog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32</cp:revision>
  <dcterms:created xsi:type="dcterms:W3CDTF">2022-11-16T16:52:58Z</dcterms:created>
  <dcterms:modified xsi:type="dcterms:W3CDTF">2024-04-18T18:19:58Z</dcterms:modified>
</cp:coreProperties>
</file>